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14"/>
  </p:notesMasterIdLst>
  <p:sldIdLst>
    <p:sldId id="256" r:id="rId2"/>
    <p:sldId id="259" r:id="rId3"/>
    <p:sldId id="368" r:id="rId4"/>
    <p:sldId id="354" r:id="rId5"/>
    <p:sldId id="336" r:id="rId6"/>
    <p:sldId id="364" r:id="rId7"/>
    <p:sldId id="352" r:id="rId8"/>
    <p:sldId id="369" r:id="rId9"/>
    <p:sldId id="359" r:id="rId10"/>
    <p:sldId id="349" r:id="rId11"/>
    <p:sldId id="367" r:id="rId12"/>
    <p:sldId id="316" r:id="rId13"/>
  </p:sldIdLst>
  <p:sldSz cx="9144000" cy="5143500" type="screen16x9"/>
  <p:notesSz cx="6858000" cy="9144000"/>
  <p:embeddedFontLst>
    <p:embeddedFont>
      <p:font typeface="Orbitron" charset="0"/>
      <p:regular r:id="rId15"/>
      <p:bold r:id="rId16"/>
    </p:embeddedFont>
    <p:embeddedFont>
      <p:font typeface="Barlow"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1C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CAB2FB2-A59E-4170-9098-2A9679EEE1DA}">
  <a:tblStyle styleId="{9CAB2FB2-A59E-4170-9098-2A9679EEE1D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autoAdjust="0"/>
    <p:restoredTop sz="90490" autoAdjust="0"/>
  </p:normalViewPr>
  <p:slideViewPr>
    <p:cSldViewPr>
      <p:cViewPr>
        <p:scale>
          <a:sx n="110" d="100"/>
          <a:sy n="110" d="100"/>
        </p:scale>
        <p:origin x="-726"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630893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ga294430b73_0_18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3" name="Google Shape;1203;ga294430b73_0_18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smtClean="0"/>
              <a:t>On this final sheet, ask children to scour the example text and</a:t>
            </a:r>
            <a:r>
              <a:rPr lang="en-GB" baseline="0" dirty="0" smtClean="0"/>
              <a:t> pick out words and phrases that they would really like to use in their own writing. Encourage children not to simply copy from the example text but to think of ideas and places they could use those words and phrases. When writing their stories in the ‘write’ section, children could neatly tick off these collected words and phrases as they use them in their final piece.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6"/>
        <p:cNvGrpSpPr/>
        <p:nvPr/>
      </p:nvGrpSpPr>
      <p:grpSpPr>
        <a:xfrm>
          <a:off x="0" y="0"/>
          <a:ext cx="0" cy="0"/>
          <a:chOff x="0" y="0"/>
          <a:chExt cx="0" cy="0"/>
        </a:xfrm>
      </p:grpSpPr>
      <p:sp>
        <p:nvSpPr>
          <p:cNvPr id="3667" name="Google Shape;3667;ga294430b73_0_29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8" name="Google Shape;3668;ga294430b73_0_29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2"/>
        <p:cNvGrpSpPr/>
        <p:nvPr/>
      </p:nvGrpSpPr>
      <p:grpSpPr>
        <a:xfrm>
          <a:off x="0" y="0"/>
          <a:ext cx="0" cy="0"/>
          <a:chOff x="0" y="0"/>
          <a:chExt cx="0" cy="0"/>
        </a:xfrm>
      </p:grpSpPr>
      <p:sp>
        <p:nvSpPr>
          <p:cNvPr id="1683" name="Google Shape;1683;gab13eb0135_0_24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4" name="Google Shape;1684;gab13eb0135_0_24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In</a:t>
            </a:r>
            <a:r>
              <a:rPr lang="en-GB" baseline="0" dirty="0" smtClean="0"/>
              <a:t> the empty vocabulary boxes, I tend to add images that reflect the word so that children have a visual representation of what the words mean.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2"/>
        <p:cNvGrpSpPr/>
        <p:nvPr/>
      </p:nvGrpSpPr>
      <p:grpSpPr>
        <a:xfrm>
          <a:off x="0" y="0"/>
          <a:ext cx="0" cy="0"/>
          <a:chOff x="0" y="0"/>
          <a:chExt cx="0" cy="0"/>
        </a:xfrm>
      </p:grpSpPr>
      <p:sp>
        <p:nvSpPr>
          <p:cNvPr id="1683" name="Google Shape;1683;gab13eb0135_0_24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4" name="Google Shape;1684;gab13eb0135_0_24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Use the whiteboard pens to join the word to the definition.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2"/>
        <p:cNvGrpSpPr/>
        <p:nvPr/>
      </p:nvGrpSpPr>
      <p:grpSpPr>
        <a:xfrm>
          <a:off x="0" y="0"/>
          <a:ext cx="0" cy="0"/>
          <a:chOff x="0" y="0"/>
          <a:chExt cx="0" cy="0"/>
        </a:xfrm>
      </p:grpSpPr>
      <p:sp>
        <p:nvSpPr>
          <p:cNvPr id="1683" name="Google Shape;1683;gab13eb0135_0_24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4" name="Google Shape;1684;gab13eb0135_0_24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Reinforce</a:t>
            </a:r>
            <a:r>
              <a:rPr lang="en-GB" baseline="0" dirty="0" smtClean="0"/>
              <a:t> the purpose of the lesson.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7"/>
        <p:cNvGrpSpPr/>
        <p:nvPr/>
      </p:nvGrpSpPr>
      <p:grpSpPr>
        <a:xfrm>
          <a:off x="0" y="0"/>
          <a:ext cx="0" cy="0"/>
          <a:chOff x="0" y="0"/>
          <a:chExt cx="0" cy="0"/>
        </a:xfrm>
      </p:grpSpPr>
      <p:sp>
        <p:nvSpPr>
          <p:cNvPr id="2418" name="Google Shape;2418;ga212dcc32e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9" name="Google Shape;2419;ga212dcc32e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buNone/>
            </a:pPr>
            <a:r>
              <a:rPr lang="en-GB" sz="1100" b="0" i="0" u="none" strike="noStrike" cap="none" dirty="0" smtClean="0">
                <a:solidFill>
                  <a:srgbClr val="000000"/>
                </a:solidFill>
                <a:effectLst/>
                <a:latin typeface="Arial"/>
                <a:ea typeface="Arial"/>
                <a:cs typeface="Arial"/>
                <a:sym typeface="Arial"/>
              </a:rPr>
              <a:t>Read the book twice. On the second read, play a spotter game with the children and se</a:t>
            </a:r>
            <a:r>
              <a:rPr lang="en-GB" sz="1100" b="0" i="0" u="none" strike="noStrike" cap="none" baseline="0" dirty="0" smtClean="0">
                <a:solidFill>
                  <a:srgbClr val="000000"/>
                </a:solidFill>
                <a:effectLst/>
                <a:latin typeface="Arial"/>
                <a:ea typeface="Arial"/>
                <a:cs typeface="Arial"/>
                <a:sym typeface="Arial"/>
              </a:rPr>
              <a:t>e if they can identify the following in the book: </a:t>
            </a:r>
          </a:p>
          <a:p>
            <a:pPr lvl="0"/>
            <a:r>
              <a:rPr lang="en-GB" sz="1100" b="0" i="0" u="none" strike="noStrike" cap="none" dirty="0" smtClean="0">
                <a:solidFill>
                  <a:srgbClr val="000000"/>
                </a:solidFill>
                <a:effectLst/>
                <a:latin typeface="Arial"/>
                <a:ea typeface="Arial"/>
                <a:cs typeface="Arial"/>
                <a:sym typeface="Arial"/>
              </a:rPr>
              <a:t>A fronted adverbial</a:t>
            </a:r>
          </a:p>
          <a:p>
            <a:pPr lvl="0"/>
            <a:r>
              <a:rPr lang="en-GB" sz="1100" b="0" i="0" u="none" strike="noStrike" cap="none" dirty="0" smtClean="0">
                <a:solidFill>
                  <a:srgbClr val="000000"/>
                </a:solidFill>
                <a:effectLst/>
                <a:latin typeface="Arial"/>
                <a:ea typeface="Arial"/>
                <a:cs typeface="Arial"/>
                <a:sym typeface="Arial"/>
              </a:rPr>
              <a:t>An expanded noun phrase</a:t>
            </a:r>
          </a:p>
          <a:p>
            <a:pPr lvl="0"/>
            <a:r>
              <a:rPr lang="en-GB" sz="1100" b="0" i="0" u="none" strike="noStrike" cap="none" dirty="0" smtClean="0">
                <a:solidFill>
                  <a:srgbClr val="000000"/>
                </a:solidFill>
                <a:effectLst/>
                <a:latin typeface="Arial"/>
                <a:ea typeface="Arial"/>
                <a:cs typeface="Arial"/>
                <a:sym typeface="Arial"/>
              </a:rPr>
              <a:t>A subordinating conjunction starting a sentence</a:t>
            </a:r>
          </a:p>
          <a:p>
            <a:pPr lvl="0"/>
            <a:r>
              <a:rPr lang="en-GB" sz="1100" b="0" i="0" u="none" strike="noStrike" cap="none" dirty="0" smtClean="0">
                <a:solidFill>
                  <a:srgbClr val="000000"/>
                </a:solidFill>
                <a:effectLst/>
                <a:latin typeface="Arial"/>
                <a:ea typeface="Arial"/>
                <a:cs typeface="Arial"/>
                <a:sym typeface="Arial"/>
              </a:rPr>
              <a:t>A subordinating conjunction in the middle of a sentence</a:t>
            </a:r>
          </a:p>
          <a:p>
            <a:pPr lvl="0"/>
            <a:r>
              <a:rPr lang="en-GB" sz="1100" b="0" i="0" u="none" strike="noStrike" cap="none" dirty="0" smtClean="0">
                <a:solidFill>
                  <a:srgbClr val="000000"/>
                </a:solidFill>
                <a:effectLst/>
                <a:latin typeface="Arial"/>
                <a:ea typeface="Arial"/>
                <a:cs typeface="Arial"/>
                <a:sym typeface="Arial"/>
              </a:rPr>
              <a:t>An interesting or unusual verb</a:t>
            </a:r>
          </a:p>
          <a:p>
            <a:pPr lvl="0"/>
            <a:r>
              <a:rPr lang="en-GB" sz="1100" b="0" i="0" u="none" strike="noStrike" cap="none" dirty="0" smtClean="0">
                <a:solidFill>
                  <a:srgbClr val="000000"/>
                </a:solidFill>
                <a:effectLst/>
                <a:latin typeface="Arial"/>
                <a:ea typeface="Arial"/>
                <a:cs typeface="Arial"/>
                <a:sym typeface="Arial"/>
              </a:rPr>
              <a:t>An interesting or unusual adjective</a:t>
            </a:r>
          </a:p>
          <a:p>
            <a:pPr lvl="0"/>
            <a:r>
              <a:rPr lang="en-GB" sz="1100" b="0" i="0" u="none" strike="noStrike" cap="none" dirty="0" smtClean="0">
                <a:solidFill>
                  <a:srgbClr val="000000"/>
                </a:solidFill>
                <a:effectLst/>
                <a:latin typeface="Arial"/>
                <a:ea typeface="Arial"/>
                <a:cs typeface="Arial"/>
                <a:sym typeface="Arial"/>
              </a:rPr>
              <a:t>A question</a:t>
            </a:r>
          </a:p>
          <a:p>
            <a:pPr lvl="0"/>
            <a:r>
              <a:rPr lang="en-GB" sz="1100" b="0" i="0" u="none" strike="noStrike" cap="none" dirty="0" smtClean="0">
                <a:solidFill>
                  <a:srgbClr val="000000"/>
                </a:solidFill>
                <a:effectLst/>
                <a:latin typeface="Arial"/>
                <a:ea typeface="Arial"/>
                <a:cs typeface="Arial"/>
                <a:sym typeface="Arial"/>
              </a:rPr>
              <a:t>Emotional language</a:t>
            </a:r>
          </a:p>
          <a:p>
            <a:pPr lvl="0"/>
            <a:r>
              <a:rPr lang="en-GB" sz="1100" b="0" i="0" u="none" strike="noStrike" cap="none" dirty="0" smtClean="0">
                <a:solidFill>
                  <a:srgbClr val="000000"/>
                </a:solidFill>
                <a:effectLst/>
                <a:latin typeface="Arial"/>
                <a:ea typeface="Arial"/>
                <a:cs typeface="Arial"/>
                <a:sym typeface="Arial"/>
              </a:rPr>
              <a:t>An example of speech</a:t>
            </a:r>
          </a:p>
          <a:p>
            <a:pPr marL="158750" indent="0">
              <a:buNone/>
            </a:pPr>
            <a:endParaRPr lang="en-GB"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7"/>
        <p:cNvGrpSpPr/>
        <p:nvPr/>
      </p:nvGrpSpPr>
      <p:grpSpPr>
        <a:xfrm>
          <a:off x="0" y="0"/>
          <a:ext cx="0" cy="0"/>
          <a:chOff x="0" y="0"/>
          <a:chExt cx="0" cy="0"/>
        </a:xfrm>
      </p:grpSpPr>
      <p:sp>
        <p:nvSpPr>
          <p:cNvPr id="2418" name="Google Shape;2418;ga212dcc32e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9" name="Google Shape;2419;ga212dcc32e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GB"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100" b="0" i="0" u="none" strike="noStrike" cap="none" dirty="0" smtClean="0">
                <a:solidFill>
                  <a:srgbClr val="000000"/>
                </a:solidFill>
                <a:effectLst/>
                <a:latin typeface="Arial"/>
                <a:ea typeface="Arial"/>
                <a:cs typeface="Arial"/>
                <a:sym typeface="Arial"/>
              </a:rPr>
              <a:t>Ask the children to answer, what a </a:t>
            </a:r>
            <a:r>
              <a:rPr lang="en-GB" sz="1100" b="0" i="0" u="none" strike="noStrike" cap="none" dirty="0" smtClean="0">
                <a:solidFill>
                  <a:srgbClr val="000000"/>
                </a:solidFill>
                <a:effectLst/>
                <a:latin typeface="Arial"/>
                <a:ea typeface="Arial"/>
                <a:cs typeface="Arial"/>
                <a:sym typeface="Arial"/>
              </a:rPr>
              <a:t>simile is </a:t>
            </a:r>
            <a:r>
              <a:rPr lang="en-GB" sz="1100" b="0" i="0" u="none" strike="noStrike" cap="none" baseline="0" dirty="0" smtClean="0">
                <a:solidFill>
                  <a:srgbClr val="000000"/>
                </a:solidFill>
                <a:effectLst/>
                <a:latin typeface="Arial"/>
                <a:ea typeface="Arial"/>
                <a:cs typeface="Arial"/>
                <a:sym typeface="Arial"/>
              </a:rPr>
              <a:t>and can they think of any examples.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a294430b73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a294430b73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155916" y="1807140"/>
            <a:ext cx="6724498" cy="6724939"/>
            <a:chOff x="-2113750" y="596808"/>
            <a:chExt cx="9144000" cy="9144600"/>
          </a:xfrm>
        </p:grpSpPr>
        <p:sp>
          <p:nvSpPr>
            <p:cNvPr id="10" name="Google Shape;10;p2"/>
            <p:cNvSpPr/>
            <p:nvPr/>
          </p:nvSpPr>
          <p:spPr>
            <a:xfrm rot="10800000">
              <a:off x="-2113750" y="596808"/>
              <a:ext cx="9144000" cy="91446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a:off x="-436262" y="2274828"/>
              <a:ext cx="5789100" cy="57891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812875" y="1851643"/>
              <a:ext cx="6635400" cy="66354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a:off x="-1272015" y="1439077"/>
              <a:ext cx="7460700" cy="74607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1669972" y="1040757"/>
              <a:ext cx="8256600" cy="8256900"/>
            </a:xfrm>
            <a:prstGeom prst="pie">
              <a:avLst>
                <a:gd name="adj1" fmla="val 0"/>
                <a:gd name="adj2" fmla="val 10769643"/>
              </a:avLst>
            </a:pr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txBox="1">
            <a:spLocks noGrp="1"/>
          </p:cNvSpPr>
          <p:nvPr>
            <p:ph type="ctrTitle"/>
          </p:nvPr>
        </p:nvSpPr>
        <p:spPr>
          <a:xfrm>
            <a:off x="4721335" y="615700"/>
            <a:ext cx="3709500" cy="28674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6" name="Google Shape;16;p2"/>
          <p:cNvSpPr txBox="1">
            <a:spLocks noGrp="1"/>
          </p:cNvSpPr>
          <p:nvPr>
            <p:ph type="subTitle" idx="1"/>
          </p:nvPr>
        </p:nvSpPr>
        <p:spPr>
          <a:xfrm>
            <a:off x="4721250" y="3483100"/>
            <a:ext cx="3709500" cy="441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7" name="Google Shape;17;p2"/>
          <p:cNvPicPr preferRelativeResize="0"/>
          <p:nvPr/>
        </p:nvPicPr>
        <p:blipFill>
          <a:blip r:embed="rId2">
            <a:alphaModFix/>
          </a:blip>
          <a:stretch>
            <a:fillRect/>
          </a:stretch>
        </p:blipFill>
        <p:spPr>
          <a:xfrm>
            <a:off x="2237" y="0"/>
            <a:ext cx="9139524" cy="51434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147"/>
        <p:cNvGrpSpPr/>
        <p:nvPr/>
      </p:nvGrpSpPr>
      <p:grpSpPr>
        <a:xfrm>
          <a:off x="0" y="0"/>
          <a:ext cx="0" cy="0"/>
          <a:chOff x="0" y="0"/>
          <a:chExt cx="0" cy="0"/>
        </a:xfrm>
      </p:grpSpPr>
      <p:sp>
        <p:nvSpPr>
          <p:cNvPr id="1148" name="Google Shape;1148;p29"/>
          <p:cNvSpPr/>
          <p:nvPr/>
        </p:nvSpPr>
        <p:spPr>
          <a:xfrm rot="10800000">
            <a:off x="0" y="-1"/>
            <a:ext cx="9143702" cy="3347627"/>
          </a:xfrm>
          <a:custGeom>
            <a:avLst/>
            <a:gdLst/>
            <a:ahLst/>
            <a:cxnLst/>
            <a:rect l="l" t="t" r="r" b="b"/>
            <a:pathLst>
              <a:path w="172214" h="149148" extrusionOk="0">
                <a:moveTo>
                  <a:pt x="59597" y="0"/>
                </a:moveTo>
                <a:cubicBezTo>
                  <a:pt x="53773" y="0"/>
                  <a:pt x="47747" y="958"/>
                  <a:pt x="42599" y="2532"/>
                </a:cubicBezTo>
                <a:cubicBezTo>
                  <a:pt x="32321" y="5673"/>
                  <a:pt x="24358" y="10798"/>
                  <a:pt x="15403" y="15097"/>
                </a:cubicBezTo>
                <a:cubicBezTo>
                  <a:pt x="11435" y="16998"/>
                  <a:pt x="6723" y="18844"/>
                  <a:pt x="1626" y="19450"/>
                </a:cubicBezTo>
                <a:cubicBezTo>
                  <a:pt x="1350" y="19478"/>
                  <a:pt x="1075" y="19491"/>
                  <a:pt x="803" y="19491"/>
                </a:cubicBezTo>
                <a:cubicBezTo>
                  <a:pt x="530" y="19491"/>
                  <a:pt x="262" y="19478"/>
                  <a:pt x="0" y="19450"/>
                </a:cubicBezTo>
                <a:lnTo>
                  <a:pt x="0" y="149148"/>
                </a:lnTo>
                <a:lnTo>
                  <a:pt x="172214" y="149148"/>
                </a:lnTo>
                <a:lnTo>
                  <a:pt x="172214" y="13416"/>
                </a:lnTo>
                <a:cubicBezTo>
                  <a:pt x="165208" y="12298"/>
                  <a:pt x="158041" y="11441"/>
                  <a:pt x="151041" y="11441"/>
                </a:cubicBezTo>
                <a:cubicBezTo>
                  <a:pt x="145788" y="11441"/>
                  <a:pt x="140630" y="11924"/>
                  <a:pt x="135704" y="13140"/>
                </a:cubicBezTo>
                <a:cubicBezTo>
                  <a:pt x="128954" y="14793"/>
                  <a:pt x="123195" y="17714"/>
                  <a:pt x="116196" y="18982"/>
                </a:cubicBezTo>
                <a:cubicBezTo>
                  <a:pt x="113783" y="19421"/>
                  <a:pt x="111262" y="19633"/>
                  <a:pt x="108736" y="19633"/>
                </a:cubicBezTo>
                <a:cubicBezTo>
                  <a:pt x="101281" y="19633"/>
                  <a:pt x="93781" y="17790"/>
                  <a:pt x="88862" y="14518"/>
                </a:cubicBezTo>
                <a:cubicBezTo>
                  <a:pt x="83655" y="11046"/>
                  <a:pt x="81285" y="6252"/>
                  <a:pt x="75333" y="3193"/>
                </a:cubicBezTo>
                <a:cubicBezTo>
                  <a:pt x="71001" y="951"/>
                  <a:pt x="65399" y="0"/>
                  <a:pt x="59597"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49" name="Google Shape;1149;p29"/>
          <p:cNvPicPr preferRelativeResize="0"/>
          <p:nvPr/>
        </p:nvPicPr>
        <p:blipFill>
          <a:blip r:embed="rId2">
            <a:alphaModFix/>
          </a:blip>
          <a:stretch>
            <a:fillRect/>
          </a:stretch>
        </p:blipFill>
        <p:spPr>
          <a:xfrm>
            <a:off x="2237" y="0"/>
            <a:ext cx="9139524" cy="5143499"/>
          </a:xfrm>
          <a:prstGeom prst="rect">
            <a:avLst/>
          </a:prstGeom>
          <a:noFill/>
          <a:ln>
            <a:noFill/>
          </a:ln>
        </p:spPr>
      </p:pic>
      <p:sp>
        <p:nvSpPr>
          <p:cNvPr id="1150" name="Google Shape;1150;p29"/>
          <p:cNvSpPr txBox="1">
            <a:spLocks noGrp="1"/>
          </p:cNvSpPr>
          <p:nvPr>
            <p:ph type="title"/>
          </p:nvPr>
        </p:nvSpPr>
        <p:spPr>
          <a:xfrm flipH="1">
            <a:off x="2269973" y="1414725"/>
            <a:ext cx="4102800" cy="837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200"/>
              <a:buNone/>
              <a:defRPr sz="36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51" name="Google Shape;1151;p29"/>
          <p:cNvSpPr txBox="1">
            <a:spLocks noGrp="1"/>
          </p:cNvSpPr>
          <p:nvPr>
            <p:ph type="subTitle" idx="1"/>
          </p:nvPr>
        </p:nvSpPr>
        <p:spPr>
          <a:xfrm flipH="1">
            <a:off x="2269973" y="2254376"/>
            <a:ext cx="4102800" cy="378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52" name="Google Shape;1152;p29"/>
          <p:cNvSpPr txBox="1">
            <a:spLocks noGrp="1"/>
          </p:cNvSpPr>
          <p:nvPr>
            <p:ph type="title" idx="2" hasCustomPrompt="1"/>
          </p:nvPr>
        </p:nvSpPr>
        <p:spPr>
          <a:xfrm flipH="1">
            <a:off x="6372850" y="1507024"/>
            <a:ext cx="2159400" cy="121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8800">
                <a:solidFill>
                  <a:schemeClr val="accen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2058017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p:nvPr/>
        </p:nvSpPr>
        <p:spPr>
          <a:xfrm rot="10800000">
            <a:off x="0" y="-1"/>
            <a:ext cx="9143702" cy="3347627"/>
          </a:xfrm>
          <a:custGeom>
            <a:avLst/>
            <a:gdLst/>
            <a:ahLst/>
            <a:cxnLst/>
            <a:rect l="l" t="t" r="r" b="b"/>
            <a:pathLst>
              <a:path w="172214" h="149148" extrusionOk="0">
                <a:moveTo>
                  <a:pt x="59597" y="0"/>
                </a:moveTo>
                <a:cubicBezTo>
                  <a:pt x="53773" y="0"/>
                  <a:pt x="47747" y="958"/>
                  <a:pt x="42599" y="2532"/>
                </a:cubicBezTo>
                <a:cubicBezTo>
                  <a:pt x="32321" y="5673"/>
                  <a:pt x="24358" y="10798"/>
                  <a:pt x="15403" y="15097"/>
                </a:cubicBezTo>
                <a:cubicBezTo>
                  <a:pt x="11435" y="16998"/>
                  <a:pt x="6723" y="18844"/>
                  <a:pt x="1626" y="19450"/>
                </a:cubicBezTo>
                <a:cubicBezTo>
                  <a:pt x="1350" y="19478"/>
                  <a:pt x="1075" y="19491"/>
                  <a:pt x="803" y="19491"/>
                </a:cubicBezTo>
                <a:cubicBezTo>
                  <a:pt x="530" y="19491"/>
                  <a:pt x="262" y="19478"/>
                  <a:pt x="0" y="19450"/>
                </a:cubicBezTo>
                <a:lnTo>
                  <a:pt x="0" y="149148"/>
                </a:lnTo>
                <a:lnTo>
                  <a:pt x="172214" y="149148"/>
                </a:lnTo>
                <a:lnTo>
                  <a:pt x="172214" y="13416"/>
                </a:lnTo>
                <a:cubicBezTo>
                  <a:pt x="165208" y="12298"/>
                  <a:pt x="158041" y="11441"/>
                  <a:pt x="151041" y="11441"/>
                </a:cubicBezTo>
                <a:cubicBezTo>
                  <a:pt x="145788" y="11441"/>
                  <a:pt x="140630" y="11924"/>
                  <a:pt x="135704" y="13140"/>
                </a:cubicBezTo>
                <a:cubicBezTo>
                  <a:pt x="128954" y="14793"/>
                  <a:pt x="123195" y="17714"/>
                  <a:pt x="116196" y="18982"/>
                </a:cubicBezTo>
                <a:cubicBezTo>
                  <a:pt x="113783" y="19421"/>
                  <a:pt x="111262" y="19633"/>
                  <a:pt x="108736" y="19633"/>
                </a:cubicBezTo>
                <a:cubicBezTo>
                  <a:pt x="101281" y="19633"/>
                  <a:pt x="93781" y="17790"/>
                  <a:pt x="88862" y="14518"/>
                </a:cubicBezTo>
                <a:cubicBezTo>
                  <a:pt x="83655" y="11046"/>
                  <a:pt x="81285" y="6252"/>
                  <a:pt x="75333" y="3193"/>
                </a:cubicBezTo>
                <a:cubicBezTo>
                  <a:pt x="71001" y="951"/>
                  <a:pt x="65399" y="0"/>
                  <a:pt x="59597"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Google Shape;20;p3"/>
          <p:cNvPicPr preferRelativeResize="0"/>
          <p:nvPr/>
        </p:nvPicPr>
        <p:blipFill>
          <a:blip r:embed="rId2">
            <a:alphaModFix/>
          </a:blip>
          <a:stretch>
            <a:fillRect/>
          </a:stretch>
        </p:blipFill>
        <p:spPr>
          <a:xfrm>
            <a:off x="2237" y="0"/>
            <a:ext cx="9139524" cy="5143499"/>
          </a:xfrm>
          <a:prstGeom prst="rect">
            <a:avLst/>
          </a:prstGeom>
          <a:noFill/>
          <a:ln>
            <a:noFill/>
          </a:ln>
        </p:spPr>
      </p:pic>
      <p:sp>
        <p:nvSpPr>
          <p:cNvPr id="21" name="Google Shape;21;p3"/>
          <p:cNvSpPr txBox="1">
            <a:spLocks noGrp="1"/>
          </p:cNvSpPr>
          <p:nvPr>
            <p:ph type="title"/>
          </p:nvPr>
        </p:nvSpPr>
        <p:spPr>
          <a:xfrm>
            <a:off x="1608450" y="2791619"/>
            <a:ext cx="59271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3"/>
          <p:cNvSpPr txBox="1">
            <a:spLocks noGrp="1"/>
          </p:cNvSpPr>
          <p:nvPr>
            <p:ph type="subTitle" idx="1"/>
          </p:nvPr>
        </p:nvSpPr>
        <p:spPr>
          <a:xfrm>
            <a:off x="2137050" y="3496540"/>
            <a:ext cx="4869900" cy="4779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23" name="Google Shape;23;p3"/>
          <p:cNvSpPr txBox="1">
            <a:spLocks noGrp="1"/>
          </p:cNvSpPr>
          <p:nvPr>
            <p:ph type="title" idx="2" hasCustomPrompt="1"/>
          </p:nvPr>
        </p:nvSpPr>
        <p:spPr>
          <a:xfrm>
            <a:off x="3118800" y="1210729"/>
            <a:ext cx="2906400" cy="151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1000">
                <a:solidFill>
                  <a:schemeClr val="accen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8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990"/>
        <p:cNvGrpSpPr/>
        <p:nvPr/>
      </p:nvGrpSpPr>
      <p:grpSpPr>
        <a:xfrm>
          <a:off x="0" y="0"/>
          <a:ext cx="0" cy="0"/>
          <a:chOff x="0" y="0"/>
          <a:chExt cx="0" cy="0"/>
        </a:xfrm>
      </p:grpSpPr>
      <p:grpSp>
        <p:nvGrpSpPr>
          <p:cNvPr id="991" name="Google Shape;991;p13"/>
          <p:cNvGrpSpPr/>
          <p:nvPr/>
        </p:nvGrpSpPr>
        <p:grpSpPr>
          <a:xfrm>
            <a:off x="50" y="377672"/>
            <a:ext cx="9143899" cy="4765829"/>
            <a:chOff x="0" y="995725"/>
            <a:chExt cx="9100218" cy="4147806"/>
          </a:xfrm>
        </p:grpSpPr>
        <p:sp>
          <p:nvSpPr>
            <p:cNvPr id="992" name="Google Shape;992;p13"/>
            <p:cNvSpPr/>
            <p:nvPr/>
          </p:nvSpPr>
          <p:spPr>
            <a:xfrm>
              <a:off x="0" y="995725"/>
              <a:ext cx="9100218" cy="4147806"/>
            </a:xfrm>
            <a:custGeom>
              <a:avLst/>
              <a:gdLst/>
              <a:ahLst/>
              <a:cxnLst/>
              <a:rect l="l" t="t" r="r" b="b"/>
              <a:pathLst>
                <a:path w="172214" h="149148" extrusionOk="0">
                  <a:moveTo>
                    <a:pt x="59597" y="0"/>
                  </a:moveTo>
                  <a:cubicBezTo>
                    <a:pt x="53773" y="0"/>
                    <a:pt x="47747" y="958"/>
                    <a:pt x="42599" y="2532"/>
                  </a:cubicBezTo>
                  <a:cubicBezTo>
                    <a:pt x="32321" y="5673"/>
                    <a:pt x="24358" y="10798"/>
                    <a:pt x="15403" y="15097"/>
                  </a:cubicBezTo>
                  <a:cubicBezTo>
                    <a:pt x="11435" y="16998"/>
                    <a:pt x="6723" y="18844"/>
                    <a:pt x="1626" y="19450"/>
                  </a:cubicBezTo>
                  <a:cubicBezTo>
                    <a:pt x="1350" y="19478"/>
                    <a:pt x="1075" y="19491"/>
                    <a:pt x="803" y="19491"/>
                  </a:cubicBezTo>
                  <a:cubicBezTo>
                    <a:pt x="530" y="19491"/>
                    <a:pt x="262" y="19478"/>
                    <a:pt x="0" y="19450"/>
                  </a:cubicBezTo>
                  <a:lnTo>
                    <a:pt x="0" y="149148"/>
                  </a:lnTo>
                  <a:lnTo>
                    <a:pt x="172214" y="149148"/>
                  </a:lnTo>
                  <a:lnTo>
                    <a:pt x="172214" y="13416"/>
                  </a:lnTo>
                  <a:cubicBezTo>
                    <a:pt x="165208" y="12298"/>
                    <a:pt x="158041" y="11441"/>
                    <a:pt x="151041" y="11441"/>
                  </a:cubicBezTo>
                  <a:cubicBezTo>
                    <a:pt x="145788" y="11441"/>
                    <a:pt x="140630" y="11924"/>
                    <a:pt x="135704" y="13140"/>
                  </a:cubicBezTo>
                  <a:cubicBezTo>
                    <a:pt x="128954" y="14793"/>
                    <a:pt x="123195" y="17714"/>
                    <a:pt x="116196" y="18982"/>
                  </a:cubicBezTo>
                  <a:cubicBezTo>
                    <a:pt x="113783" y="19421"/>
                    <a:pt x="111262" y="19633"/>
                    <a:pt x="108736" y="19633"/>
                  </a:cubicBezTo>
                  <a:cubicBezTo>
                    <a:pt x="101281" y="19633"/>
                    <a:pt x="93781" y="17790"/>
                    <a:pt x="88862" y="14518"/>
                  </a:cubicBezTo>
                  <a:cubicBezTo>
                    <a:pt x="83655" y="11046"/>
                    <a:pt x="81285" y="6252"/>
                    <a:pt x="75333" y="3193"/>
                  </a:cubicBezTo>
                  <a:cubicBezTo>
                    <a:pt x="71001" y="951"/>
                    <a:pt x="65399" y="0"/>
                    <a:pt x="59597"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3"/>
            <p:cNvSpPr/>
            <p:nvPr/>
          </p:nvSpPr>
          <p:spPr>
            <a:xfrm>
              <a:off x="0" y="1737996"/>
              <a:ext cx="9100218" cy="3405529"/>
            </a:xfrm>
            <a:custGeom>
              <a:avLst/>
              <a:gdLst/>
              <a:ahLst/>
              <a:cxnLst/>
              <a:rect l="l" t="t" r="r" b="b"/>
              <a:pathLst>
                <a:path w="172214" h="122457" extrusionOk="0">
                  <a:moveTo>
                    <a:pt x="83214" y="8452"/>
                  </a:moveTo>
                  <a:cubicBezTo>
                    <a:pt x="84502" y="8452"/>
                    <a:pt x="85749" y="9449"/>
                    <a:pt x="85749" y="10972"/>
                  </a:cubicBezTo>
                  <a:cubicBezTo>
                    <a:pt x="85804" y="12295"/>
                    <a:pt x="84757" y="13425"/>
                    <a:pt x="83434" y="13480"/>
                  </a:cubicBezTo>
                  <a:cubicBezTo>
                    <a:pt x="83367" y="13485"/>
                    <a:pt x="83300" y="13487"/>
                    <a:pt x="83235" y="13487"/>
                  </a:cubicBezTo>
                  <a:cubicBezTo>
                    <a:pt x="81073" y="13487"/>
                    <a:pt x="79897" y="10895"/>
                    <a:pt x="81395" y="9264"/>
                  </a:cubicBezTo>
                  <a:cubicBezTo>
                    <a:pt x="81910" y="8703"/>
                    <a:pt x="82567" y="8452"/>
                    <a:pt x="83214" y="8452"/>
                  </a:cubicBezTo>
                  <a:close/>
                  <a:moveTo>
                    <a:pt x="68114" y="6591"/>
                  </a:moveTo>
                  <a:cubicBezTo>
                    <a:pt x="73707" y="6591"/>
                    <a:pt x="78254" y="9980"/>
                    <a:pt x="78254" y="14141"/>
                  </a:cubicBezTo>
                  <a:cubicBezTo>
                    <a:pt x="78254" y="18302"/>
                    <a:pt x="73707" y="21663"/>
                    <a:pt x="68114" y="21663"/>
                  </a:cubicBezTo>
                  <a:cubicBezTo>
                    <a:pt x="62493" y="21663"/>
                    <a:pt x="57946" y="18302"/>
                    <a:pt x="57946" y="14141"/>
                  </a:cubicBezTo>
                  <a:cubicBezTo>
                    <a:pt x="57946" y="9980"/>
                    <a:pt x="62493" y="6591"/>
                    <a:pt x="68114" y="6591"/>
                  </a:cubicBezTo>
                  <a:close/>
                  <a:moveTo>
                    <a:pt x="152072" y="13480"/>
                  </a:moveTo>
                  <a:cubicBezTo>
                    <a:pt x="158933" y="13480"/>
                    <a:pt x="164471" y="15298"/>
                    <a:pt x="164471" y="17558"/>
                  </a:cubicBezTo>
                  <a:cubicBezTo>
                    <a:pt x="164471" y="19817"/>
                    <a:pt x="158933" y="21663"/>
                    <a:pt x="152072" y="21663"/>
                  </a:cubicBezTo>
                  <a:cubicBezTo>
                    <a:pt x="145238" y="21663"/>
                    <a:pt x="139672" y="19817"/>
                    <a:pt x="139672" y="17558"/>
                  </a:cubicBezTo>
                  <a:cubicBezTo>
                    <a:pt x="139672" y="15298"/>
                    <a:pt x="145238" y="13480"/>
                    <a:pt x="152072" y="13480"/>
                  </a:cubicBezTo>
                  <a:close/>
                  <a:moveTo>
                    <a:pt x="68389" y="0"/>
                  </a:moveTo>
                  <a:cubicBezTo>
                    <a:pt x="66007" y="0"/>
                    <a:pt x="63626" y="292"/>
                    <a:pt x="61308" y="888"/>
                  </a:cubicBezTo>
                  <a:cubicBezTo>
                    <a:pt x="52243" y="3230"/>
                    <a:pt x="44665" y="9815"/>
                    <a:pt x="36096" y="13755"/>
                  </a:cubicBezTo>
                  <a:cubicBezTo>
                    <a:pt x="30013" y="16564"/>
                    <a:pt x="23888" y="17746"/>
                    <a:pt x="17722" y="17746"/>
                  </a:cubicBezTo>
                  <a:cubicBezTo>
                    <a:pt x="11850" y="17746"/>
                    <a:pt x="5941" y="16674"/>
                    <a:pt x="0" y="14913"/>
                  </a:cubicBezTo>
                  <a:lnTo>
                    <a:pt x="0" y="122457"/>
                  </a:lnTo>
                  <a:lnTo>
                    <a:pt x="172214" y="122457"/>
                  </a:lnTo>
                  <a:lnTo>
                    <a:pt x="172214" y="11441"/>
                  </a:lnTo>
                  <a:cubicBezTo>
                    <a:pt x="165763" y="9835"/>
                    <a:pt x="159205" y="8740"/>
                    <a:pt x="152593" y="8740"/>
                  </a:cubicBezTo>
                  <a:cubicBezTo>
                    <a:pt x="152511" y="8740"/>
                    <a:pt x="152429" y="8740"/>
                    <a:pt x="152347" y="8741"/>
                  </a:cubicBezTo>
                  <a:cubicBezTo>
                    <a:pt x="139176" y="8796"/>
                    <a:pt x="126364" y="13067"/>
                    <a:pt x="113386" y="15298"/>
                  </a:cubicBezTo>
                  <a:cubicBezTo>
                    <a:pt x="110831" y="15729"/>
                    <a:pt x="108206" y="16071"/>
                    <a:pt x="105621" y="16071"/>
                  </a:cubicBezTo>
                  <a:cubicBezTo>
                    <a:pt x="102574" y="16071"/>
                    <a:pt x="99583" y="15595"/>
                    <a:pt x="96825" y="14224"/>
                  </a:cubicBezTo>
                  <a:cubicBezTo>
                    <a:pt x="93051" y="12323"/>
                    <a:pt x="90130" y="8961"/>
                    <a:pt x="86768" y="6316"/>
                  </a:cubicBezTo>
                  <a:cubicBezTo>
                    <a:pt x="81477" y="2196"/>
                    <a:pt x="74927" y="0"/>
                    <a:pt x="68389"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4" name="Google Shape;994;p13"/>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5" name="Google Shape;995;p13"/>
          <p:cNvSpPr txBox="1">
            <a:spLocks noGrp="1"/>
          </p:cNvSpPr>
          <p:nvPr>
            <p:ph type="title" idx="2"/>
          </p:nvPr>
        </p:nvSpPr>
        <p:spPr>
          <a:xfrm>
            <a:off x="713250" y="1865500"/>
            <a:ext cx="2829000" cy="613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800"/>
              <a:buNone/>
              <a:defRPr>
                <a:latin typeface="Barlow"/>
                <a:ea typeface="Barlow"/>
                <a:cs typeface="Barlow"/>
                <a:sym typeface="Barlow"/>
              </a:defRPr>
            </a:lvl2pPr>
            <a:lvl3pPr lvl="2">
              <a:spcBef>
                <a:spcPts val="0"/>
              </a:spcBef>
              <a:spcAft>
                <a:spcPts val="0"/>
              </a:spcAft>
              <a:buSzPts val="2800"/>
              <a:buNone/>
              <a:defRPr>
                <a:latin typeface="Barlow"/>
                <a:ea typeface="Barlow"/>
                <a:cs typeface="Barlow"/>
                <a:sym typeface="Barlow"/>
              </a:defRPr>
            </a:lvl3pPr>
            <a:lvl4pPr lvl="3">
              <a:spcBef>
                <a:spcPts val="0"/>
              </a:spcBef>
              <a:spcAft>
                <a:spcPts val="0"/>
              </a:spcAft>
              <a:buSzPts val="2800"/>
              <a:buNone/>
              <a:defRPr>
                <a:latin typeface="Barlow"/>
                <a:ea typeface="Barlow"/>
                <a:cs typeface="Barlow"/>
                <a:sym typeface="Barlow"/>
              </a:defRPr>
            </a:lvl4pPr>
            <a:lvl5pPr lvl="4">
              <a:spcBef>
                <a:spcPts val="0"/>
              </a:spcBef>
              <a:spcAft>
                <a:spcPts val="0"/>
              </a:spcAft>
              <a:buSzPts val="2800"/>
              <a:buNone/>
              <a:defRPr>
                <a:latin typeface="Barlow"/>
                <a:ea typeface="Barlow"/>
                <a:cs typeface="Barlow"/>
                <a:sym typeface="Barlow"/>
              </a:defRPr>
            </a:lvl5pPr>
            <a:lvl6pPr lvl="5">
              <a:spcBef>
                <a:spcPts val="0"/>
              </a:spcBef>
              <a:spcAft>
                <a:spcPts val="0"/>
              </a:spcAft>
              <a:buSzPts val="2800"/>
              <a:buNone/>
              <a:defRPr>
                <a:latin typeface="Barlow"/>
                <a:ea typeface="Barlow"/>
                <a:cs typeface="Barlow"/>
                <a:sym typeface="Barlow"/>
              </a:defRPr>
            </a:lvl6pPr>
            <a:lvl7pPr lvl="6">
              <a:spcBef>
                <a:spcPts val="0"/>
              </a:spcBef>
              <a:spcAft>
                <a:spcPts val="0"/>
              </a:spcAft>
              <a:buSzPts val="2800"/>
              <a:buNone/>
              <a:defRPr>
                <a:latin typeface="Barlow"/>
                <a:ea typeface="Barlow"/>
                <a:cs typeface="Barlow"/>
                <a:sym typeface="Barlow"/>
              </a:defRPr>
            </a:lvl7pPr>
            <a:lvl8pPr lvl="7">
              <a:spcBef>
                <a:spcPts val="0"/>
              </a:spcBef>
              <a:spcAft>
                <a:spcPts val="0"/>
              </a:spcAft>
              <a:buSzPts val="2800"/>
              <a:buNone/>
              <a:defRPr>
                <a:latin typeface="Barlow"/>
                <a:ea typeface="Barlow"/>
                <a:cs typeface="Barlow"/>
                <a:sym typeface="Barlow"/>
              </a:defRPr>
            </a:lvl8pPr>
            <a:lvl9pPr lvl="8">
              <a:spcBef>
                <a:spcPts val="0"/>
              </a:spcBef>
              <a:spcAft>
                <a:spcPts val="0"/>
              </a:spcAft>
              <a:buSzPts val="2800"/>
              <a:buNone/>
              <a:defRPr>
                <a:latin typeface="Barlow"/>
                <a:ea typeface="Barlow"/>
                <a:cs typeface="Barlow"/>
                <a:sym typeface="Barlow"/>
              </a:defRPr>
            </a:lvl9pPr>
          </a:lstStyle>
          <a:p>
            <a:endParaRPr/>
          </a:p>
        </p:txBody>
      </p:sp>
      <p:sp>
        <p:nvSpPr>
          <p:cNvPr id="996" name="Google Shape;996;p13"/>
          <p:cNvSpPr txBox="1">
            <a:spLocks noGrp="1"/>
          </p:cNvSpPr>
          <p:nvPr>
            <p:ph type="subTitle" idx="1"/>
          </p:nvPr>
        </p:nvSpPr>
        <p:spPr>
          <a:xfrm>
            <a:off x="713250" y="2225549"/>
            <a:ext cx="2829000" cy="6135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sz="16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997" name="Google Shape;997;p13"/>
          <p:cNvSpPr txBox="1">
            <a:spLocks noGrp="1"/>
          </p:cNvSpPr>
          <p:nvPr>
            <p:ph type="title" idx="3" hasCustomPrompt="1"/>
          </p:nvPr>
        </p:nvSpPr>
        <p:spPr>
          <a:xfrm>
            <a:off x="1514900" y="1359870"/>
            <a:ext cx="1225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98" name="Google Shape;998;p13"/>
          <p:cNvSpPr txBox="1">
            <a:spLocks noGrp="1"/>
          </p:cNvSpPr>
          <p:nvPr>
            <p:ph type="title" idx="4"/>
          </p:nvPr>
        </p:nvSpPr>
        <p:spPr>
          <a:xfrm>
            <a:off x="4155560" y="1865500"/>
            <a:ext cx="2829000" cy="6135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SzPts val="2800"/>
              <a:buNone/>
              <a:defRPr>
                <a:latin typeface="Barlow"/>
                <a:ea typeface="Barlow"/>
                <a:cs typeface="Barlow"/>
                <a:sym typeface="Barlow"/>
              </a:defRPr>
            </a:lvl2pPr>
            <a:lvl3pPr lvl="2" rtl="0">
              <a:spcBef>
                <a:spcPts val="0"/>
              </a:spcBef>
              <a:spcAft>
                <a:spcPts val="0"/>
              </a:spcAft>
              <a:buSzPts val="2800"/>
              <a:buNone/>
              <a:defRPr>
                <a:latin typeface="Barlow"/>
                <a:ea typeface="Barlow"/>
                <a:cs typeface="Barlow"/>
                <a:sym typeface="Barlow"/>
              </a:defRPr>
            </a:lvl3pPr>
            <a:lvl4pPr lvl="3" rtl="0">
              <a:spcBef>
                <a:spcPts val="0"/>
              </a:spcBef>
              <a:spcAft>
                <a:spcPts val="0"/>
              </a:spcAft>
              <a:buSzPts val="2800"/>
              <a:buNone/>
              <a:defRPr>
                <a:latin typeface="Barlow"/>
                <a:ea typeface="Barlow"/>
                <a:cs typeface="Barlow"/>
                <a:sym typeface="Barlow"/>
              </a:defRPr>
            </a:lvl4pPr>
            <a:lvl5pPr lvl="4" rtl="0">
              <a:spcBef>
                <a:spcPts val="0"/>
              </a:spcBef>
              <a:spcAft>
                <a:spcPts val="0"/>
              </a:spcAft>
              <a:buSzPts val="2800"/>
              <a:buNone/>
              <a:defRPr>
                <a:latin typeface="Barlow"/>
                <a:ea typeface="Barlow"/>
                <a:cs typeface="Barlow"/>
                <a:sym typeface="Barlow"/>
              </a:defRPr>
            </a:lvl5pPr>
            <a:lvl6pPr lvl="5" rtl="0">
              <a:spcBef>
                <a:spcPts val="0"/>
              </a:spcBef>
              <a:spcAft>
                <a:spcPts val="0"/>
              </a:spcAft>
              <a:buSzPts val="2800"/>
              <a:buNone/>
              <a:defRPr>
                <a:latin typeface="Barlow"/>
                <a:ea typeface="Barlow"/>
                <a:cs typeface="Barlow"/>
                <a:sym typeface="Barlow"/>
              </a:defRPr>
            </a:lvl6pPr>
            <a:lvl7pPr lvl="6" rtl="0">
              <a:spcBef>
                <a:spcPts val="0"/>
              </a:spcBef>
              <a:spcAft>
                <a:spcPts val="0"/>
              </a:spcAft>
              <a:buSzPts val="2800"/>
              <a:buNone/>
              <a:defRPr>
                <a:latin typeface="Barlow"/>
                <a:ea typeface="Barlow"/>
                <a:cs typeface="Barlow"/>
                <a:sym typeface="Barlow"/>
              </a:defRPr>
            </a:lvl7pPr>
            <a:lvl8pPr lvl="7" rtl="0">
              <a:spcBef>
                <a:spcPts val="0"/>
              </a:spcBef>
              <a:spcAft>
                <a:spcPts val="0"/>
              </a:spcAft>
              <a:buSzPts val="2800"/>
              <a:buNone/>
              <a:defRPr>
                <a:latin typeface="Barlow"/>
                <a:ea typeface="Barlow"/>
                <a:cs typeface="Barlow"/>
                <a:sym typeface="Barlow"/>
              </a:defRPr>
            </a:lvl8pPr>
            <a:lvl9pPr lvl="8" rtl="0">
              <a:spcBef>
                <a:spcPts val="0"/>
              </a:spcBef>
              <a:spcAft>
                <a:spcPts val="0"/>
              </a:spcAft>
              <a:buSzPts val="2800"/>
              <a:buNone/>
              <a:defRPr>
                <a:latin typeface="Barlow"/>
                <a:ea typeface="Barlow"/>
                <a:cs typeface="Barlow"/>
                <a:sym typeface="Barlow"/>
              </a:defRPr>
            </a:lvl9pPr>
          </a:lstStyle>
          <a:p>
            <a:endParaRPr/>
          </a:p>
        </p:txBody>
      </p:sp>
      <p:sp>
        <p:nvSpPr>
          <p:cNvPr id="999" name="Google Shape;999;p13"/>
          <p:cNvSpPr txBox="1">
            <a:spLocks noGrp="1"/>
          </p:cNvSpPr>
          <p:nvPr>
            <p:ph type="subTitle" idx="5"/>
          </p:nvPr>
        </p:nvSpPr>
        <p:spPr>
          <a:xfrm>
            <a:off x="4155555" y="2225549"/>
            <a:ext cx="2829000" cy="6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00" name="Google Shape;1000;p13"/>
          <p:cNvSpPr txBox="1">
            <a:spLocks noGrp="1"/>
          </p:cNvSpPr>
          <p:nvPr>
            <p:ph type="title" idx="6" hasCustomPrompt="1"/>
          </p:nvPr>
        </p:nvSpPr>
        <p:spPr>
          <a:xfrm>
            <a:off x="4957221" y="1359870"/>
            <a:ext cx="1225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01" name="Google Shape;1001;p13"/>
          <p:cNvSpPr txBox="1">
            <a:spLocks noGrp="1"/>
          </p:cNvSpPr>
          <p:nvPr>
            <p:ph type="title" idx="7"/>
          </p:nvPr>
        </p:nvSpPr>
        <p:spPr>
          <a:xfrm>
            <a:off x="2159427" y="3537675"/>
            <a:ext cx="2829000" cy="6135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SzPts val="2800"/>
              <a:buNone/>
              <a:defRPr>
                <a:latin typeface="Barlow"/>
                <a:ea typeface="Barlow"/>
                <a:cs typeface="Barlow"/>
                <a:sym typeface="Barlow"/>
              </a:defRPr>
            </a:lvl2pPr>
            <a:lvl3pPr lvl="2" rtl="0">
              <a:spcBef>
                <a:spcPts val="0"/>
              </a:spcBef>
              <a:spcAft>
                <a:spcPts val="0"/>
              </a:spcAft>
              <a:buSzPts val="2800"/>
              <a:buNone/>
              <a:defRPr>
                <a:latin typeface="Barlow"/>
                <a:ea typeface="Barlow"/>
                <a:cs typeface="Barlow"/>
                <a:sym typeface="Barlow"/>
              </a:defRPr>
            </a:lvl3pPr>
            <a:lvl4pPr lvl="3" rtl="0">
              <a:spcBef>
                <a:spcPts val="0"/>
              </a:spcBef>
              <a:spcAft>
                <a:spcPts val="0"/>
              </a:spcAft>
              <a:buSzPts val="2800"/>
              <a:buNone/>
              <a:defRPr>
                <a:latin typeface="Barlow"/>
                <a:ea typeface="Barlow"/>
                <a:cs typeface="Barlow"/>
                <a:sym typeface="Barlow"/>
              </a:defRPr>
            </a:lvl4pPr>
            <a:lvl5pPr lvl="4" rtl="0">
              <a:spcBef>
                <a:spcPts val="0"/>
              </a:spcBef>
              <a:spcAft>
                <a:spcPts val="0"/>
              </a:spcAft>
              <a:buSzPts val="2800"/>
              <a:buNone/>
              <a:defRPr>
                <a:latin typeface="Barlow"/>
                <a:ea typeface="Barlow"/>
                <a:cs typeface="Barlow"/>
                <a:sym typeface="Barlow"/>
              </a:defRPr>
            </a:lvl5pPr>
            <a:lvl6pPr lvl="5" rtl="0">
              <a:spcBef>
                <a:spcPts val="0"/>
              </a:spcBef>
              <a:spcAft>
                <a:spcPts val="0"/>
              </a:spcAft>
              <a:buSzPts val="2800"/>
              <a:buNone/>
              <a:defRPr>
                <a:latin typeface="Barlow"/>
                <a:ea typeface="Barlow"/>
                <a:cs typeface="Barlow"/>
                <a:sym typeface="Barlow"/>
              </a:defRPr>
            </a:lvl6pPr>
            <a:lvl7pPr lvl="6" rtl="0">
              <a:spcBef>
                <a:spcPts val="0"/>
              </a:spcBef>
              <a:spcAft>
                <a:spcPts val="0"/>
              </a:spcAft>
              <a:buSzPts val="2800"/>
              <a:buNone/>
              <a:defRPr>
                <a:latin typeface="Barlow"/>
                <a:ea typeface="Barlow"/>
                <a:cs typeface="Barlow"/>
                <a:sym typeface="Barlow"/>
              </a:defRPr>
            </a:lvl7pPr>
            <a:lvl8pPr lvl="7" rtl="0">
              <a:spcBef>
                <a:spcPts val="0"/>
              </a:spcBef>
              <a:spcAft>
                <a:spcPts val="0"/>
              </a:spcAft>
              <a:buSzPts val="2800"/>
              <a:buNone/>
              <a:defRPr>
                <a:latin typeface="Barlow"/>
                <a:ea typeface="Barlow"/>
                <a:cs typeface="Barlow"/>
                <a:sym typeface="Barlow"/>
              </a:defRPr>
            </a:lvl8pPr>
            <a:lvl9pPr lvl="8" rtl="0">
              <a:spcBef>
                <a:spcPts val="0"/>
              </a:spcBef>
              <a:spcAft>
                <a:spcPts val="0"/>
              </a:spcAft>
              <a:buSzPts val="2800"/>
              <a:buNone/>
              <a:defRPr>
                <a:latin typeface="Barlow"/>
                <a:ea typeface="Barlow"/>
                <a:cs typeface="Barlow"/>
                <a:sym typeface="Barlow"/>
              </a:defRPr>
            </a:lvl9pPr>
          </a:lstStyle>
          <a:p>
            <a:endParaRPr/>
          </a:p>
        </p:txBody>
      </p:sp>
      <p:sp>
        <p:nvSpPr>
          <p:cNvPr id="1002" name="Google Shape;1002;p13"/>
          <p:cNvSpPr txBox="1">
            <a:spLocks noGrp="1"/>
          </p:cNvSpPr>
          <p:nvPr>
            <p:ph type="subTitle" idx="8"/>
          </p:nvPr>
        </p:nvSpPr>
        <p:spPr>
          <a:xfrm>
            <a:off x="2159425" y="3914300"/>
            <a:ext cx="2829000" cy="6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03" name="Google Shape;1003;p13"/>
          <p:cNvSpPr txBox="1">
            <a:spLocks noGrp="1"/>
          </p:cNvSpPr>
          <p:nvPr>
            <p:ph type="title" idx="9" hasCustomPrompt="1"/>
          </p:nvPr>
        </p:nvSpPr>
        <p:spPr>
          <a:xfrm>
            <a:off x="2961075" y="3040327"/>
            <a:ext cx="1225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04" name="Google Shape;1004;p13"/>
          <p:cNvSpPr txBox="1">
            <a:spLocks noGrp="1"/>
          </p:cNvSpPr>
          <p:nvPr>
            <p:ph type="title" idx="13"/>
          </p:nvPr>
        </p:nvSpPr>
        <p:spPr>
          <a:xfrm>
            <a:off x="5601738" y="3537675"/>
            <a:ext cx="2829000" cy="6135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SzPts val="2800"/>
              <a:buNone/>
              <a:defRPr>
                <a:latin typeface="Barlow"/>
                <a:ea typeface="Barlow"/>
                <a:cs typeface="Barlow"/>
                <a:sym typeface="Barlow"/>
              </a:defRPr>
            </a:lvl2pPr>
            <a:lvl3pPr lvl="2" rtl="0">
              <a:spcBef>
                <a:spcPts val="0"/>
              </a:spcBef>
              <a:spcAft>
                <a:spcPts val="0"/>
              </a:spcAft>
              <a:buSzPts val="2800"/>
              <a:buNone/>
              <a:defRPr>
                <a:latin typeface="Barlow"/>
                <a:ea typeface="Barlow"/>
                <a:cs typeface="Barlow"/>
                <a:sym typeface="Barlow"/>
              </a:defRPr>
            </a:lvl3pPr>
            <a:lvl4pPr lvl="3" rtl="0">
              <a:spcBef>
                <a:spcPts val="0"/>
              </a:spcBef>
              <a:spcAft>
                <a:spcPts val="0"/>
              </a:spcAft>
              <a:buSzPts val="2800"/>
              <a:buNone/>
              <a:defRPr>
                <a:latin typeface="Barlow"/>
                <a:ea typeface="Barlow"/>
                <a:cs typeface="Barlow"/>
                <a:sym typeface="Barlow"/>
              </a:defRPr>
            </a:lvl4pPr>
            <a:lvl5pPr lvl="4" rtl="0">
              <a:spcBef>
                <a:spcPts val="0"/>
              </a:spcBef>
              <a:spcAft>
                <a:spcPts val="0"/>
              </a:spcAft>
              <a:buSzPts val="2800"/>
              <a:buNone/>
              <a:defRPr>
                <a:latin typeface="Barlow"/>
                <a:ea typeface="Barlow"/>
                <a:cs typeface="Barlow"/>
                <a:sym typeface="Barlow"/>
              </a:defRPr>
            </a:lvl5pPr>
            <a:lvl6pPr lvl="5" rtl="0">
              <a:spcBef>
                <a:spcPts val="0"/>
              </a:spcBef>
              <a:spcAft>
                <a:spcPts val="0"/>
              </a:spcAft>
              <a:buSzPts val="2800"/>
              <a:buNone/>
              <a:defRPr>
                <a:latin typeface="Barlow"/>
                <a:ea typeface="Barlow"/>
                <a:cs typeface="Barlow"/>
                <a:sym typeface="Barlow"/>
              </a:defRPr>
            </a:lvl6pPr>
            <a:lvl7pPr lvl="6" rtl="0">
              <a:spcBef>
                <a:spcPts val="0"/>
              </a:spcBef>
              <a:spcAft>
                <a:spcPts val="0"/>
              </a:spcAft>
              <a:buSzPts val="2800"/>
              <a:buNone/>
              <a:defRPr>
                <a:latin typeface="Barlow"/>
                <a:ea typeface="Barlow"/>
                <a:cs typeface="Barlow"/>
                <a:sym typeface="Barlow"/>
              </a:defRPr>
            </a:lvl7pPr>
            <a:lvl8pPr lvl="7" rtl="0">
              <a:spcBef>
                <a:spcPts val="0"/>
              </a:spcBef>
              <a:spcAft>
                <a:spcPts val="0"/>
              </a:spcAft>
              <a:buSzPts val="2800"/>
              <a:buNone/>
              <a:defRPr>
                <a:latin typeface="Barlow"/>
                <a:ea typeface="Barlow"/>
                <a:cs typeface="Barlow"/>
                <a:sym typeface="Barlow"/>
              </a:defRPr>
            </a:lvl8pPr>
            <a:lvl9pPr lvl="8" rtl="0">
              <a:spcBef>
                <a:spcPts val="0"/>
              </a:spcBef>
              <a:spcAft>
                <a:spcPts val="0"/>
              </a:spcAft>
              <a:buSzPts val="2800"/>
              <a:buNone/>
              <a:defRPr>
                <a:latin typeface="Barlow"/>
                <a:ea typeface="Barlow"/>
                <a:cs typeface="Barlow"/>
                <a:sym typeface="Barlow"/>
              </a:defRPr>
            </a:lvl9pPr>
          </a:lstStyle>
          <a:p>
            <a:endParaRPr/>
          </a:p>
        </p:txBody>
      </p:sp>
      <p:sp>
        <p:nvSpPr>
          <p:cNvPr id="1005" name="Google Shape;1005;p13"/>
          <p:cNvSpPr txBox="1">
            <a:spLocks noGrp="1"/>
          </p:cNvSpPr>
          <p:nvPr>
            <p:ph type="subTitle" idx="14"/>
          </p:nvPr>
        </p:nvSpPr>
        <p:spPr>
          <a:xfrm>
            <a:off x="5601625" y="3914300"/>
            <a:ext cx="2829000" cy="6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06" name="Google Shape;1006;p13"/>
          <p:cNvSpPr txBox="1">
            <a:spLocks noGrp="1"/>
          </p:cNvSpPr>
          <p:nvPr>
            <p:ph type="title" idx="15" hasCustomPrompt="1"/>
          </p:nvPr>
        </p:nvSpPr>
        <p:spPr>
          <a:xfrm>
            <a:off x="6403396" y="3040327"/>
            <a:ext cx="1225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pic>
        <p:nvPicPr>
          <p:cNvPr id="1007" name="Google Shape;1007;p13"/>
          <p:cNvPicPr preferRelativeResize="0"/>
          <p:nvPr/>
        </p:nvPicPr>
        <p:blipFill>
          <a:blip r:embed="rId2">
            <a:alphaModFix/>
          </a:blip>
          <a:stretch>
            <a:fillRect/>
          </a:stretch>
        </p:blipFill>
        <p:spPr>
          <a:xfrm flipH="1">
            <a:off x="1439" y="0"/>
            <a:ext cx="9141126" cy="514350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118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CUSTOM_11_1">
    <p:spTree>
      <p:nvGrpSpPr>
        <p:cNvPr id="1" name="Shape 1186"/>
        <p:cNvGrpSpPr/>
        <p:nvPr/>
      </p:nvGrpSpPr>
      <p:grpSpPr>
        <a:xfrm>
          <a:off x="0" y="0"/>
          <a:ext cx="0" cy="0"/>
          <a:chOff x="0" y="0"/>
          <a:chExt cx="0" cy="0"/>
        </a:xfrm>
      </p:grpSpPr>
      <p:grpSp>
        <p:nvGrpSpPr>
          <p:cNvPr id="1187" name="Google Shape;1187;p33"/>
          <p:cNvGrpSpPr/>
          <p:nvPr/>
        </p:nvGrpSpPr>
        <p:grpSpPr>
          <a:xfrm>
            <a:off x="0" y="1230541"/>
            <a:ext cx="9143899" cy="3912953"/>
            <a:chOff x="0" y="1737996"/>
            <a:chExt cx="9100218" cy="3405529"/>
          </a:xfrm>
        </p:grpSpPr>
        <p:sp>
          <p:nvSpPr>
            <p:cNvPr id="1188" name="Google Shape;1188;p33"/>
            <p:cNvSpPr/>
            <p:nvPr/>
          </p:nvSpPr>
          <p:spPr>
            <a:xfrm>
              <a:off x="0" y="1737996"/>
              <a:ext cx="9100218" cy="3405529"/>
            </a:xfrm>
            <a:custGeom>
              <a:avLst/>
              <a:gdLst/>
              <a:ahLst/>
              <a:cxnLst/>
              <a:rect l="l" t="t" r="r" b="b"/>
              <a:pathLst>
                <a:path w="172214" h="122457" extrusionOk="0">
                  <a:moveTo>
                    <a:pt x="83214" y="8452"/>
                  </a:moveTo>
                  <a:cubicBezTo>
                    <a:pt x="84502" y="8452"/>
                    <a:pt x="85749" y="9449"/>
                    <a:pt x="85749" y="10972"/>
                  </a:cubicBezTo>
                  <a:cubicBezTo>
                    <a:pt x="85804" y="12295"/>
                    <a:pt x="84757" y="13425"/>
                    <a:pt x="83434" y="13480"/>
                  </a:cubicBezTo>
                  <a:cubicBezTo>
                    <a:pt x="83367" y="13485"/>
                    <a:pt x="83300" y="13487"/>
                    <a:pt x="83235" y="13487"/>
                  </a:cubicBezTo>
                  <a:cubicBezTo>
                    <a:pt x="81073" y="13487"/>
                    <a:pt x="79897" y="10895"/>
                    <a:pt x="81395" y="9264"/>
                  </a:cubicBezTo>
                  <a:cubicBezTo>
                    <a:pt x="81910" y="8703"/>
                    <a:pt x="82567" y="8452"/>
                    <a:pt x="83214" y="8452"/>
                  </a:cubicBezTo>
                  <a:close/>
                  <a:moveTo>
                    <a:pt x="68114" y="6591"/>
                  </a:moveTo>
                  <a:cubicBezTo>
                    <a:pt x="73707" y="6591"/>
                    <a:pt x="78254" y="9980"/>
                    <a:pt x="78254" y="14141"/>
                  </a:cubicBezTo>
                  <a:cubicBezTo>
                    <a:pt x="78254" y="18302"/>
                    <a:pt x="73707" y="21663"/>
                    <a:pt x="68114" y="21663"/>
                  </a:cubicBezTo>
                  <a:cubicBezTo>
                    <a:pt x="62493" y="21663"/>
                    <a:pt x="57946" y="18302"/>
                    <a:pt x="57946" y="14141"/>
                  </a:cubicBezTo>
                  <a:cubicBezTo>
                    <a:pt x="57946" y="9980"/>
                    <a:pt x="62493" y="6591"/>
                    <a:pt x="68114" y="6591"/>
                  </a:cubicBezTo>
                  <a:close/>
                  <a:moveTo>
                    <a:pt x="152072" y="13480"/>
                  </a:moveTo>
                  <a:cubicBezTo>
                    <a:pt x="158933" y="13480"/>
                    <a:pt x="164471" y="15298"/>
                    <a:pt x="164471" y="17558"/>
                  </a:cubicBezTo>
                  <a:cubicBezTo>
                    <a:pt x="164471" y="19817"/>
                    <a:pt x="158933" y="21663"/>
                    <a:pt x="152072" y="21663"/>
                  </a:cubicBezTo>
                  <a:cubicBezTo>
                    <a:pt x="145238" y="21663"/>
                    <a:pt x="139672" y="19817"/>
                    <a:pt x="139672" y="17558"/>
                  </a:cubicBezTo>
                  <a:cubicBezTo>
                    <a:pt x="139672" y="15298"/>
                    <a:pt x="145238" y="13480"/>
                    <a:pt x="152072" y="13480"/>
                  </a:cubicBezTo>
                  <a:close/>
                  <a:moveTo>
                    <a:pt x="68389" y="0"/>
                  </a:moveTo>
                  <a:cubicBezTo>
                    <a:pt x="66007" y="0"/>
                    <a:pt x="63626" y="292"/>
                    <a:pt x="61308" y="888"/>
                  </a:cubicBezTo>
                  <a:cubicBezTo>
                    <a:pt x="52243" y="3230"/>
                    <a:pt x="44665" y="9815"/>
                    <a:pt x="36096" y="13755"/>
                  </a:cubicBezTo>
                  <a:cubicBezTo>
                    <a:pt x="30013" y="16564"/>
                    <a:pt x="23888" y="17746"/>
                    <a:pt x="17722" y="17746"/>
                  </a:cubicBezTo>
                  <a:cubicBezTo>
                    <a:pt x="11850" y="17746"/>
                    <a:pt x="5941" y="16674"/>
                    <a:pt x="0" y="14913"/>
                  </a:cubicBezTo>
                  <a:lnTo>
                    <a:pt x="0" y="122457"/>
                  </a:lnTo>
                  <a:lnTo>
                    <a:pt x="172214" y="122457"/>
                  </a:lnTo>
                  <a:lnTo>
                    <a:pt x="172214" y="11441"/>
                  </a:lnTo>
                  <a:cubicBezTo>
                    <a:pt x="165763" y="9835"/>
                    <a:pt x="159205" y="8740"/>
                    <a:pt x="152593" y="8740"/>
                  </a:cubicBezTo>
                  <a:cubicBezTo>
                    <a:pt x="152511" y="8740"/>
                    <a:pt x="152429" y="8740"/>
                    <a:pt x="152347" y="8741"/>
                  </a:cubicBezTo>
                  <a:cubicBezTo>
                    <a:pt x="139176" y="8796"/>
                    <a:pt x="126364" y="13067"/>
                    <a:pt x="113386" y="15298"/>
                  </a:cubicBezTo>
                  <a:cubicBezTo>
                    <a:pt x="110831" y="15729"/>
                    <a:pt x="108206" y="16071"/>
                    <a:pt x="105621" y="16071"/>
                  </a:cubicBezTo>
                  <a:cubicBezTo>
                    <a:pt x="102574" y="16071"/>
                    <a:pt x="99583" y="15595"/>
                    <a:pt x="96825" y="14224"/>
                  </a:cubicBezTo>
                  <a:cubicBezTo>
                    <a:pt x="93051" y="12323"/>
                    <a:pt x="90130" y="8961"/>
                    <a:pt x="86768" y="6316"/>
                  </a:cubicBezTo>
                  <a:cubicBezTo>
                    <a:pt x="81477" y="2196"/>
                    <a:pt x="74927" y="0"/>
                    <a:pt x="68389"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3"/>
            <p:cNvSpPr/>
            <p:nvPr/>
          </p:nvSpPr>
          <p:spPr>
            <a:xfrm>
              <a:off x="1427" y="2726829"/>
              <a:ext cx="9098792" cy="2416689"/>
            </a:xfrm>
            <a:custGeom>
              <a:avLst/>
              <a:gdLst/>
              <a:ahLst/>
              <a:cxnLst/>
              <a:rect l="l" t="t" r="r" b="b"/>
              <a:pathLst>
                <a:path w="172187" h="86900" extrusionOk="0">
                  <a:moveTo>
                    <a:pt x="94157" y="1"/>
                  </a:moveTo>
                  <a:cubicBezTo>
                    <a:pt x="91210" y="1"/>
                    <a:pt x="88097" y="334"/>
                    <a:pt x="85749" y="820"/>
                  </a:cubicBezTo>
                  <a:cubicBezTo>
                    <a:pt x="77511" y="2474"/>
                    <a:pt x="71283" y="4733"/>
                    <a:pt x="63182" y="6937"/>
                  </a:cubicBezTo>
                  <a:cubicBezTo>
                    <a:pt x="55081" y="9142"/>
                    <a:pt x="46870" y="11677"/>
                    <a:pt x="38411" y="11952"/>
                  </a:cubicBezTo>
                  <a:cubicBezTo>
                    <a:pt x="29291" y="11952"/>
                    <a:pt x="20721" y="10051"/>
                    <a:pt x="12180" y="6882"/>
                  </a:cubicBezTo>
                  <a:cubicBezTo>
                    <a:pt x="8157" y="5394"/>
                    <a:pt x="4106" y="2942"/>
                    <a:pt x="1" y="1702"/>
                  </a:cubicBezTo>
                  <a:lnTo>
                    <a:pt x="1" y="86900"/>
                  </a:lnTo>
                  <a:lnTo>
                    <a:pt x="172187" y="86900"/>
                  </a:lnTo>
                  <a:lnTo>
                    <a:pt x="172187" y="4403"/>
                  </a:lnTo>
                  <a:cubicBezTo>
                    <a:pt x="166621" y="6221"/>
                    <a:pt x="161110" y="9610"/>
                    <a:pt x="155654" y="11870"/>
                  </a:cubicBezTo>
                  <a:cubicBezTo>
                    <a:pt x="150123" y="14161"/>
                    <a:pt x="144147" y="15287"/>
                    <a:pt x="138167" y="15287"/>
                  </a:cubicBezTo>
                  <a:cubicBezTo>
                    <a:pt x="129401" y="15287"/>
                    <a:pt x="120624" y="12867"/>
                    <a:pt x="113221" y="8150"/>
                  </a:cubicBezTo>
                  <a:cubicBezTo>
                    <a:pt x="108729" y="5284"/>
                    <a:pt x="104569" y="1564"/>
                    <a:pt x="99389" y="462"/>
                  </a:cubicBezTo>
                  <a:cubicBezTo>
                    <a:pt x="97879" y="139"/>
                    <a:pt x="96052" y="1"/>
                    <a:pt x="94157" y="1"/>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90" name="Google Shape;1190;p33"/>
          <p:cNvPicPr preferRelativeResize="0"/>
          <p:nvPr/>
        </p:nvPicPr>
        <p:blipFill>
          <a:blip r:embed="rId2">
            <a:alphaModFix/>
          </a:blip>
          <a:stretch>
            <a:fillRect/>
          </a:stretch>
        </p:blipFill>
        <p:spPr>
          <a:xfrm>
            <a:off x="152400" y="152400"/>
            <a:ext cx="8839198" cy="305568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3">
  <p:cSld name="CUSTOM_11_1_1">
    <p:spTree>
      <p:nvGrpSpPr>
        <p:cNvPr id="1" name="Shape 1191"/>
        <p:cNvGrpSpPr/>
        <p:nvPr/>
      </p:nvGrpSpPr>
      <p:grpSpPr>
        <a:xfrm>
          <a:off x="0" y="0"/>
          <a:ext cx="0" cy="0"/>
          <a:chOff x="0" y="0"/>
          <a:chExt cx="0" cy="0"/>
        </a:xfrm>
      </p:grpSpPr>
      <p:sp>
        <p:nvSpPr>
          <p:cNvPr id="1192" name="Google Shape;1192;p34"/>
          <p:cNvSpPr/>
          <p:nvPr/>
        </p:nvSpPr>
        <p:spPr>
          <a:xfrm>
            <a:off x="0" y="1795724"/>
            <a:ext cx="9143702" cy="3347627"/>
          </a:xfrm>
          <a:custGeom>
            <a:avLst/>
            <a:gdLst/>
            <a:ahLst/>
            <a:cxnLst/>
            <a:rect l="l" t="t" r="r" b="b"/>
            <a:pathLst>
              <a:path w="172214" h="149148" extrusionOk="0">
                <a:moveTo>
                  <a:pt x="59597" y="0"/>
                </a:moveTo>
                <a:cubicBezTo>
                  <a:pt x="53773" y="0"/>
                  <a:pt x="47747" y="958"/>
                  <a:pt x="42599" y="2532"/>
                </a:cubicBezTo>
                <a:cubicBezTo>
                  <a:pt x="32321" y="5673"/>
                  <a:pt x="24358" y="10798"/>
                  <a:pt x="15403" y="15097"/>
                </a:cubicBezTo>
                <a:cubicBezTo>
                  <a:pt x="11435" y="16998"/>
                  <a:pt x="6723" y="18844"/>
                  <a:pt x="1626" y="19450"/>
                </a:cubicBezTo>
                <a:cubicBezTo>
                  <a:pt x="1350" y="19478"/>
                  <a:pt x="1075" y="19491"/>
                  <a:pt x="803" y="19491"/>
                </a:cubicBezTo>
                <a:cubicBezTo>
                  <a:pt x="530" y="19491"/>
                  <a:pt x="262" y="19478"/>
                  <a:pt x="0" y="19450"/>
                </a:cubicBezTo>
                <a:lnTo>
                  <a:pt x="0" y="149148"/>
                </a:lnTo>
                <a:lnTo>
                  <a:pt x="172214" y="149148"/>
                </a:lnTo>
                <a:lnTo>
                  <a:pt x="172214" y="13416"/>
                </a:lnTo>
                <a:cubicBezTo>
                  <a:pt x="165208" y="12298"/>
                  <a:pt x="158041" y="11441"/>
                  <a:pt x="151041" y="11441"/>
                </a:cubicBezTo>
                <a:cubicBezTo>
                  <a:pt x="145788" y="11441"/>
                  <a:pt x="140630" y="11924"/>
                  <a:pt x="135704" y="13140"/>
                </a:cubicBezTo>
                <a:cubicBezTo>
                  <a:pt x="128954" y="14793"/>
                  <a:pt x="123195" y="17714"/>
                  <a:pt x="116196" y="18982"/>
                </a:cubicBezTo>
                <a:cubicBezTo>
                  <a:pt x="113783" y="19421"/>
                  <a:pt x="111262" y="19633"/>
                  <a:pt x="108736" y="19633"/>
                </a:cubicBezTo>
                <a:cubicBezTo>
                  <a:pt x="101281" y="19633"/>
                  <a:pt x="93781" y="17790"/>
                  <a:pt x="88862" y="14518"/>
                </a:cubicBezTo>
                <a:cubicBezTo>
                  <a:pt x="83655" y="11046"/>
                  <a:pt x="81285" y="6252"/>
                  <a:pt x="75333" y="3193"/>
                </a:cubicBezTo>
                <a:cubicBezTo>
                  <a:pt x="71001" y="951"/>
                  <a:pt x="65399" y="0"/>
                  <a:pt x="59597"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93" name="Google Shape;1193;p34"/>
          <p:cNvPicPr preferRelativeResize="0"/>
          <p:nvPr/>
        </p:nvPicPr>
        <p:blipFill>
          <a:blip r:embed="rId2">
            <a:alphaModFix/>
          </a:blip>
          <a:stretch>
            <a:fillRect/>
          </a:stretch>
        </p:blipFill>
        <p:spPr>
          <a:xfrm>
            <a:off x="4616575" y="152400"/>
            <a:ext cx="4479375" cy="48387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4">
  <p:cSld name="CUSTOM_11_1_1_1">
    <p:spTree>
      <p:nvGrpSpPr>
        <p:cNvPr id="1" name="Shape 1194"/>
        <p:cNvGrpSpPr/>
        <p:nvPr/>
      </p:nvGrpSpPr>
      <p:grpSpPr>
        <a:xfrm>
          <a:off x="0" y="0"/>
          <a:ext cx="0" cy="0"/>
          <a:chOff x="0" y="0"/>
          <a:chExt cx="0" cy="0"/>
        </a:xfrm>
      </p:grpSpPr>
      <p:sp>
        <p:nvSpPr>
          <p:cNvPr id="1195" name="Google Shape;1195;p35"/>
          <p:cNvSpPr/>
          <p:nvPr/>
        </p:nvSpPr>
        <p:spPr>
          <a:xfrm rot="10800000">
            <a:off x="0" y="-1"/>
            <a:ext cx="9143702" cy="3347627"/>
          </a:xfrm>
          <a:custGeom>
            <a:avLst/>
            <a:gdLst/>
            <a:ahLst/>
            <a:cxnLst/>
            <a:rect l="l" t="t" r="r" b="b"/>
            <a:pathLst>
              <a:path w="172214" h="149148" extrusionOk="0">
                <a:moveTo>
                  <a:pt x="59597" y="0"/>
                </a:moveTo>
                <a:cubicBezTo>
                  <a:pt x="53773" y="0"/>
                  <a:pt x="47747" y="958"/>
                  <a:pt x="42599" y="2532"/>
                </a:cubicBezTo>
                <a:cubicBezTo>
                  <a:pt x="32321" y="5673"/>
                  <a:pt x="24358" y="10798"/>
                  <a:pt x="15403" y="15097"/>
                </a:cubicBezTo>
                <a:cubicBezTo>
                  <a:pt x="11435" y="16998"/>
                  <a:pt x="6723" y="18844"/>
                  <a:pt x="1626" y="19450"/>
                </a:cubicBezTo>
                <a:cubicBezTo>
                  <a:pt x="1350" y="19478"/>
                  <a:pt x="1075" y="19491"/>
                  <a:pt x="803" y="19491"/>
                </a:cubicBezTo>
                <a:cubicBezTo>
                  <a:pt x="530" y="19491"/>
                  <a:pt x="262" y="19478"/>
                  <a:pt x="0" y="19450"/>
                </a:cubicBezTo>
                <a:lnTo>
                  <a:pt x="0" y="149148"/>
                </a:lnTo>
                <a:lnTo>
                  <a:pt x="172214" y="149148"/>
                </a:lnTo>
                <a:lnTo>
                  <a:pt x="172214" y="13416"/>
                </a:lnTo>
                <a:cubicBezTo>
                  <a:pt x="165208" y="12298"/>
                  <a:pt x="158041" y="11441"/>
                  <a:pt x="151041" y="11441"/>
                </a:cubicBezTo>
                <a:cubicBezTo>
                  <a:pt x="145788" y="11441"/>
                  <a:pt x="140630" y="11924"/>
                  <a:pt x="135704" y="13140"/>
                </a:cubicBezTo>
                <a:cubicBezTo>
                  <a:pt x="128954" y="14793"/>
                  <a:pt x="123195" y="17714"/>
                  <a:pt x="116196" y="18982"/>
                </a:cubicBezTo>
                <a:cubicBezTo>
                  <a:pt x="113783" y="19421"/>
                  <a:pt x="111262" y="19633"/>
                  <a:pt x="108736" y="19633"/>
                </a:cubicBezTo>
                <a:cubicBezTo>
                  <a:pt x="101281" y="19633"/>
                  <a:pt x="93781" y="17790"/>
                  <a:pt x="88862" y="14518"/>
                </a:cubicBezTo>
                <a:cubicBezTo>
                  <a:pt x="83655" y="11046"/>
                  <a:pt x="81285" y="6252"/>
                  <a:pt x="75333" y="3193"/>
                </a:cubicBezTo>
                <a:cubicBezTo>
                  <a:pt x="71001" y="951"/>
                  <a:pt x="65399" y="0"/>
                  <a:pt x="59597" y="0"/>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96" name="Google Shape;1196;p35"/>
          <p:cNvPicPr preferRelativeResize="0"/>
          <p:nvPr/>
        </p:nvPicPr>
        <p:blipFill>
          <a:blip r:embed="rId2">
            <a:alphaModFix/>
          </a:blip>
          <a:stretch>
            <a:fillRect/>
          </a:stretch>
        </p:blipFill>
        <p:spPr>
          <a:xfrm>
            <a:off x="152400" y="152400"/>
            <a:ext cx="4485923" cy="483869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159"/>
        <p:cNvGrpSpPr/>
        <p:nvPr/>
      </p:nvGrpSpPr>
      <p:grpSpPr>
        <a:xfrm>
          <a:off x="0" y="0"/>
          <a:ext cx="0" cy="0"/>
          <a:chOff x="0" y="0"/>
          <a:chExt cx="0" cy="0"/>
        </a:xfrm>
      </p:grpSpPr>
      <p:pic>
        <p:nvPicPr>
          <p:cNvPr id="1160" name="Google Shape;1160;p31"/>
          <p:cNvPicPr preferRelativeResize="0"/>
          <p:nvPr/>
        </p:nvPicPr>
        <p:blipFill>
          <a:blip r:embed="rId2">
            <a:alphaModFix/>
          </a:blip>
          <a:stretch>
            <a:fillRect/>
          </a:stretch>
        </p:blipFill>
        <p:spPr>
          <a:xfrm>
            <a:off x="2237" y="0"/>
            <a:ext cx="9139524" cy="5143499"/>
          </a:xfrm>
          <a:prstGeom prst="rect">
            <a:avLst/>
          </a:prstGeom>
          <a:noFill/>
          <a:ln>
            <a:noFill/>
          </a:ln>
        </p:spPr>
      </p:pic>
      <p:sp>
        <p:nvSpPr>
          <p:cNvPr id="1161" name="Google Shape;1161;p31"/>
          <p:cNvSpPr/>
          <p:nvPr/>
        </p:nvSpPr>
        <p:spPr>
          <a:xfrm>
            <a:off x="871" y="2366835"/>
            <a:ext cx="9142269" cy="2776672"/>
          </a:xfrm>
          <a:custGeom>
            <a:avLst/>
            <a:gdLst/>
            <a:ahLst/>
            <a:cxnLst/>
            <a:rect l="l" t="t" r="r" b="b"/>
            <a:pathLst>
              <a:path w="172187" h="86900" extrusionOk="0">
                <a:moveTo>
                  <a:pt x="94157" y="1"/>
                </a:moveTo>
                <a:cubicBezTo>
                  <a:pt x="91210" y="1"/>
                  <a:pt x="88097" y="334"/>
                  <a:pt x="85749" y="820"/>
                </a:cubicBezTo>
                <a:cubicBezTo>
                  <a:pt x="77511" y="2474"/>
                  <a:pt x="71283" y="4733"/>
                  <a:pt x="63182" y="6937"/>
                </a:cubicBezTo>
                <a:cubicBezTo>
                  <a:pt x="55081" y="9142"/>
                  <a:pt x="46870" y="11677"/>
                  <a:pt x="38411" y="11952"/>
                </a:cubicBezTo>
                <a:cubicBezTo>
                  <a:pt x="29291" y="11952"/>
                  <a:pt x="20721" y="10051"/>
                  <a:pt x="12180" y="6882"/>
                </a:cubicBezTo>
                <a:cubicBezTo>
                  <a:pt x="8157" y="5394"/>
                  <a:pt x="4106" y="2942"/>
                  <a:pt x="1" y="1702"/>
                </a:cubicBezTo>
                <a:lnTo>
                  <a:pt x="1" y="86900"/>
                </a:lnTo>
                <a:lnTo>
                  <a:pt x="172187" y="86900"/>
                </a:lnTo>
                <a:lnTo>
                  <a:pt x="172187" y="4403"/>
                </a:lnTo>
                <a:cubicBezTo>
                  <a:pt x="166621" y="6221"/>
                  <a:pt x="161110" y="9610"/>
                  <a:pt x="155654" y="11870"/>
                </a:cubicBezTo>
                <a:cubicBezTo>
                  <a:pt x="150123" y="14161"/>
                  <a:pt x="144147" y="15287"/>
                  <a:pt x="138167" y="15287"/>
                </a:cubicBezTo>
                <a:cubicBezTo>
                  <a:pt x="129401" y="15287"/>
                  <a:pt x="120624" y="12867"/>
                  <a:pt x="113221" y="8150"/>
                </a:cubicBezTo>
                <a:cubicBezTo>
                  <a:pt x="108729" y="5284"/>
                  <a:pt x="104569" y="1564"/>
                  <a:pt x="99389" y="462"/>
                </a:cubicBezTo>
                <a:cubicBezTo>
                  <a:pt x="97879" y="139"/>
                  <a:pt x="96052" y="1"/>
                  <a:pt x="94157" y="1"/>
                </a:cubicBezTo>
                <a:close/>
              </a:path>
            </a:pathLst>
          </a:custGeom>
          <a:solidFill>
            <a:srgbClr val="0F494D">
              <a:alpha val="58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2" name="Google Shape;1162;p31"/>
          <p:cNvGrpSpPr/>
          <p:nvPr/>
        </p:nvGrpSpPr>
        <p:grpSpPr>
          <a:xfrm>
            <a:off x="-648008" y="2177950"/>
            <a:ext cx="13298883" cy="3047654"/>
            <a:chOff x="-648008" y="2177950"/>
            <a:chExt cx="13298883" cy="3047654"/>
          </a:xfrm>
        </p:grpSpPr>
        <p:grpSp>
          <p:nvGrpSpPr>
            <p:cNvPr id="1163" name="Google Shape;1163;p31"/>
            <p:cNvGrpSpPr/>
            <p:nvPr/>
          </p:nvGrpSpPr>
          <p:grpSpPr>
            <a:xfrm flipH="1">
              <a:off x="4506971" y="2649284"/>
              <a:ext cx="8143904" cy="2575779"/>
              <a:chOff x="-1911860" y="1619575"/>
              <a:chExt cx="8798513" cy="2782820"/>
            </a:xfrm>
          </p:grpSpPr>
          <p:sp>
            <p:nvSpPr>
              <p:cNvPr id="1164" name="Google Shape;1164;p31"/>
              <p:cNvSpPr/>
              <p:nvPr/>
            </p:nvSpPr>
            <p:spPr>
              <a:xfrm>
                <a:off x="-1911860" y="2008284"/>
                <a:ext cx="7109200" cy="2394111"/>
              </a:xfrm>
              <a:custGeom>
                <a:avLst/>
                <a:gdLst/>
                <a:ahLst/>
                <a:cxnLst/>
                <a:rect l="l" t="t" r="r" b="b"/>
                <a:pathLst>
                  <a:path w="284368" h="114853" extrusionOk="0">
                    <a:moveTo>
                      <a:pt x="250447" y="0"/>
                    </a:moveTo>
                    <a:lnTo>
                      <a:pt x="250447" y="27741"/>
                    </a:lnTo>
                    <a:lnTo>
                      <a:pt x="239817" y="27741"/>
                    </a:lnTo>
                    <a:lnTo>
                      <a:pt x="239817" y="13006"/>
                    </a:lnTo>
                    <a:lnTo>
                      <a:pt x="228410" y="24371"/>
                    </a:lnTo>
                    <a:lnTo>
                      <a:pt x="228410" y="55223"/>
                    </a:lnTo>
                    <a:lnTo>
                      <a:pt x="199113" y="55223"/>
                    </a:lnTo>
                    <a:lnTo>
                      <a:pt x="199113" y="73371"/>
                    </a:lnTo>
                    <a:lnTo>
                      <a:pt x="193107" y="73371"/>
                    </a:lnTo>
                    <a:lnTo>
                      <a:pt x="193107" y="37074"/>
                    </a:lnTo>
                    <a:lnTo>
                      <a:pt x="179150" y="37074"/>
                    </a:lnTo>
                    <a:lnTo>
                      <a:pt x="179150" y="57167"/>
                    </a:lnTo>
                    <a:lnTo>
                      <a:pt x="172928" y="57167"/>
                    </a:lnTo>
                    <a:lnTo>
                      <a:pt x="172928" y="49000"/>
                    </a:lnTo>
                    <a:lnTo>
                      <a:pt x="165150" y="49000"/>
                    </a:lnTo>
                    <a:lnTo>
                      <a:pt x="165150" y="39667"/>
                    </a:lnTo>
                    <a:lnTo>
                      <a:pt x="158409" y="39667"/>
                    </a:lnTo>
                    <a:lnTo>
                      <a:pt x="158409" y="57815"/>
                    </a:lnTo>
                    <a:lnTo>
                      <a:pt x="144668" y="57815"/>
                    </a:lnTo>
                    <a:lnTo>
                      <a:pt x="144668" y="51075"/>
                    </a:lnTo>
                    <a:lnTo>
                      <a:pt x="129631" y="51075"/>
                    </a:lnTo>
                    <a:lnTo>
                      <a:pt x="129631" y="65118"/>
                    </a:lnTo>
                    <a:lnTo>
                      <a:pt x="119261" y="65118"/>
                    </a:lnTo>
                    <a:lnTo>
                      <a:pt x="119261" y="59155"/>
                    </a:lnTo>
                    <a:lnTo>
                      <a:pt x="105563" y="59155"/>
                    </a:lnTo>
                    <a:lnTo>
                      <a:pt x="105563" y="36556"/>
                    </a:lnTo>
                    <a:lnTo>
                      <a:pt x="92297" y="36556"/>
                    </a:lnTo>
                    <a:lnTo>
                      <a:pt x="92297" y="47186"/>
                    </a:lnTo>
                    <a:lnTo>
                      <a:pt x="84260" y="47186"/>
                    </a:lnTo>
                    <a:lnTo>
                      <a:pt x="84260" y="82964"/>
                    </a:lnTo>
                    <a:lnTo>
                      <a:pt x="70779" y="82964"/>
                    </a:lnTo>
                    <a:lnTo>
                      <a:pt x="70779" y="48223"/>
                    </a:lnTo>
                    <a:lnTo>
                      <a:pt x="44593" y="48223"/>
                    </a:lnTo>
                    <a:lnTo>
                      <a:pt x="44593" y="70519"/>
                    </a:lnTo>
                    <a:lnTo>
                      <a:pt x="35000" y="70519"/>
                    </a:lnTo>
                    <a:lnTo>
                      <a:pt x="35000" y="43556"/>
                    </a:lnTo>
                    <a:lnTo>
                      <a:pt x="20482" y="43556"/>
                    </a:lnTo>
                    <a:lnTo>
                      <a:pt x="20482" y="55482"/>
                    </a:lnTo>
                    <a:lnTo>
                      <a:pt x="9074" y="55482"/>
                    </a:lnTo>
                    <a:lnTo>
                      <a:pt x="9074" y="35000"/>
                    </a:lnTo>
                    <a:lnTo>
                      <a:pt x="0" y="35000"/>
                    </a:lnTo>
                    <a:lnTo>
                      <a:pt x="0" y="114853"/>
                    </a:lnTo>
                    <a:lnTo>
                      <a:pt x="284367" y="114853"/>
                    </a:lnTo>
                    <a:lnTo>
                      <a:pt x="284367" y="25667"/>
                    </a:lnTo>
                    <a:lnTo>
                      <a:pt x="269589" y="25667"/>
                    </a:lnTo>
                    <a:lnTo>
                      <a:pt x="269589" y="17630"/>
                    </a:lnTo>
                    <a:lnTo>
                      <a:pt x="259003" y="17630"/>
                    </a:lnTo>
                    <a:lnTo>
                      <a:pt x="2590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1"/>
              <p:cNvSpPr/>
              <p:nvPr/>
            </p:nvSpPr>
            <p:spPr>
              <a:xfrm>
                <a:off x="-162072" y="1619575"/>
                <a:ext cx="7048725" cy="2782750"/>
              </a:xfrm>
              <a:custGeom>
                <a:avLst/>
                <a:gdLst/>
                <a:ahLst/>
                <a:cxnLst/>
                <a:rect l="l" t="t" r="r" b="b"/>
                <a:pathLst>
                  <a:path w="281949" h="111310" extrusionOk="0">
                    <a:moveTo>
                      <a:pt x="53798" y="41914"/>
                    </a:moveTo>
                    <a:lnTo>
                      <a:pt x="53798" y="50988"/>
                    </a:lnTo>
                    <a:lnTo>
                      <a:pt x="34915" y="50988"/>
                    </a:lnTo>
                    <a:lnTo>
                      <a:pt x="34872" y="41914"/>
                    </a:lnTo>
                    <a:lnTo>
                      <a:pt x="34872" y="41914"/>
                    </a:lnTo>
                    <a:cubicBezTo>
                      <a:pt x="37918" y="43102"/>
                      <a:pt x="41018" y="43696"/>
                      <a:pt x="44173" y="43696"/>
                    </a:cubicBezTo>
                    <a:cubicBezTo>
                      <a:pt x="47327" y="43696"/>
                      <a:pt x="50535" y="43102"/>
                      <a:pt x="53798" y="41914"/>
                    </a:cubicBezTo>
                    <a:close/>
                    <a:moveTo>
                      <a:pt x="220071" y="0"/>
                    </a:moveTo>
                    <a:cubicBezTo>
                      <a:pt x="220158" y="2420"/>
                      <a:pt x="220287" y="4148"/>
                      <a:pt x="220374" y="5142"/>
                    </a:cubicBezTo>
                    <a:lnTo>
                      <a:pt x="220374" y="5401"/>
                    </a:lnTo>
                    <a:cubicBezTo>
                      <a:pt x="218818" y="5401"/>
                      <a:pt x="216614" y="5488"/>
                      <a:pt x="213806" y="5617"/>
                    </a:cubicBezTo>
                    <a:cubicBezTo>
                      <a:pt x="210694" y="5747"/>
                      <a:pt x="208620" y="5877"/>
                      <a:pt x="207670" y="6050"/>
                    </a:cubicBezTo>
                    <a:cubicBezTo>
                      <a:pt x="207410" y="6698"/>
                      <a:pt x="206417" y="8729"/>
                      <a:pt x="204688" y="12185"/>
                    </a:cubicBezTo>
                    <a:cubicBezTo>
                      <a:pt x="203349" y="14778"/>
                      <a:pt x="202139" y="17111"/>
                      <a:pt x="201059" y="19229"/>
                    </a:cubicBezTo>
                    <a:lnTo>
                      <a:pt x="205898" y="19229"/>
                    </a:lnTo>
                    <a:lnTo>
                      <a:pt x="205898" y="24846"/>
                    </a:lnTo>
                    <a:lnTo>
                      <a:pt x="204861" y="24846"/>
                    </a:lnTo>
                    <a:lnTo>
                      <a:pt x="204861" y="38155"/>
                    </a:lnTo>
                    <a:lnTo>
                      <a:pt x="205898" y="38155"/>
                    </a:lnTo>
                    <a:lnTo>
                      <a:pt x="205898" y="67495"/>
                    </a:lnTo>
                    <a:lnTo>
                      <a:pt x="190126" y="67495"/>
                    </a:lnTo>
                    <a:lnTo>
                      <a:pt x="190126" y="57124"/>
                    </a:lnTo>
                    <a:lnTo>
                      <a:pt x="188398" y="57124"/>
                    </a:lnTo>
                    <a:lnTo>
                      <a:pt x="188398" y="53797"/>
                    </a:lnTo>
                    <a:lnTo>
                      <a:pt x="195873" y="53797"/>
                    </a:lnTo>
                    <a:lnTo>
                      <a:pt x="184898" y="39192"/>
                    </a:lnTo>
                    <a:lnTo>
                      <a:pt x="136329" y="39192"/>
                    </a:lnTo>
                    <a:lnTo>
                      <a:pt x="136329" y="55007"/>
                    </a:lnTo>
                    <a:lnTo>
                      <a:pt x="127903" y="55007"/>
                    </a:lnTo>
                    <a:lnTo>
                      <a:pt x="127903" y="52846"/>
                    </a:lnTo>
                    <a:lnTo>
                      <a:pt x="123021" y="52846"/>
                    </a:lnTo>
                    <a:lnTo>
                      <a:pt x="123021" y="51204"/>
                    </a:lnTo>
                    <a:lnTo>
                      <a:pt x="118527" y="51204"/>
                    </a:lnTo>
                    <a:lnTo>
                      <a:pt x="118527" y="42865"/>
                    </a:lnTo>
                    <a:lnTo>
                      <a:pt x="98650" y="42865"/>
                    </a:lnTo>
                    <a:cubicBezTo>
                      <a:pt x="98693" y="39019"/>
                      <a:pt x="98607" y="35735"/>
                      <a:pt x="98434" y="33056"/>
                    </a:cubicBezTo>
                    <a:lnTo>
                      <a:pt x="88323" y="33056"/>
                    </a:lnTo>
                    <a:lnTo>
                      <a:pt x="88323" y="28303"/>
                    </a:lnTo>
                    <a:lnTo>
                      <a:pt x="89576" y="28000"/>
                    </a:lnTo>
                    <a:lnTo>
                      <a:pt x="89922" y="28821"/>
                    </a:lnTo>
                    <a:cubicBezTo>
                      <a:pt x="89965" y="28865"/>
                      <a:pt x="90008" y="28908"/>
                      <a:pt x="90094" y="28951"/>
                    </a:cubicBezTo>
                    <a:lnTo>
                      <a:pt x="90310" y="28951"/>
                    </a:lnTo>
                    <a:cubicBezTo>
                      <a:pt x="90354" y="28908"/>
                      <a:pt x="90397" y="28865"/>
                      <a:pt x="90440" y="28778"/>
                    </a:cubicBezTo>
                    <a:cubicBezTo>
                      <a:pt x="90440" y="28735"/>
                      <a:pt x="90440" y="28649"/>
                      <a:pt x="90440" y="28605"/>
                    </a:cubicBezTo>
                    <a:lnTo>
                      <a:pt x="90094" y="27871"/>
                    </a:lnTo>
                    <a:lnTo>
                      <a:pt x="91434" y="27568"/>
                    </a:lnTo>
                    <a:lnTo>
                      <a:pt x="91736" y="28389"/>
                    </a:lnTo>
                    <a:cubicBezTo>
                      <a:pt x="91780" y="28432"/>
                      <a:pt x="91823" y="28476"/>
                      <a:pt x="91909" y="28519"/>
                    </a:cubicBezTo>
                    <a:cubicBezTo>
                      <a:pt x="91931" y="28540"/>
                      <a:pt x="91963" y="28551"/>
                      <a:pt x="91996" y="28551"/>
                    </a:cubicBezTo>
                    <a:cubicBezTo>
                      <a:pt x="92028" y="28551"/>
                      <a:pt x="92060" y="28540"/>
                      <a:pt x="92082" y="28519"/>
                    </a:cubicBezTo>
                    <a:cubicBezTo>
                      <a:pt x="92169" y="28519"/>
                      <a:pt x="92212" y="28476"/>
                      <a:pt x="92255" y="28389"/>
                    </a:cubicBezTo>
                    <a:cubicBezTo>
                      <a:pt x="92298" y="28346"/>
                      <a:pt x="92298" y="28260"/>
                      <a:pt x="92255" y="28173"/>
                    </a:cubicBezTo>
                    <a:lnTo>
                      <a:pt x="91866" y="27136"/>
                    </a:lnTo>
                    <a:cubicBezTo>
                      <a:pt x="91866" y="27136"/>
                      <a:pt x="91823" y="27093"/>
                      <a:pt x="91823" y="27093"/>
                    </a:cubicBezTo>
                    <a:lnTo>
                      <a:pt x="91434" y="26229"/>
                    </a:lnTo>
                    <a:cubicBezTo>
                      <a:pt x="91434" y="26142"/>
                      <a:pt x="91391" y="26099"/>
                      <a:pt x="91304" y="26056"/>
                    </a:cubicBezTo>
                    <a:lnTo>
                      <a:pt x="91088" y="26056"/>
                    </a:lnTo>
                    <a:cubicBezTo>
                      <a:pt x="91045" y="26099"/>
                      <a:pt x="91002" y="26142"/>
                      <a:pt x="90959" y="26229"/>
                    </a:cubicBezTo>
                    <a:cubicBezTo>
                      <a:pt x="90915" y="26272"/>
                      <a:pt x="90915" y="26358"/>
                      <a:pt x="90959" y="26445"/>
                    </a:cubicBezTo>
                    <a:lnTo>
                      <a:pt x="91218" y="27093"/>
                    </a:lnTo>
                    <a:lnTo>
                      <a:pt x="89878" y="27395"/>
                    </a:lnTo>
                    <a:lnTo>
                      <a:pt x="89576" y="26747"/>
                    </a:lnTo>
                    <a:cubicBezTo>
                      <a:pt x="89533" y="26661"/>
                      <a:pt x="89489" y="26618"/>
                      <a:pt x="89403" y="26574"/>
                    </a:cubicBezTo>
                    <a:lnTo>
                      <a:pt x="89230" y="26574"/>
                    </a:lnTo>
                    <a:cubicBezTo>
                      <a:pt x="89144" y="26618"/>
                      <a:pt x="89101" y="26661"/>
                      <a:pt x="89057" y="26704"/>
                    </a:cubicBezTo>
                    <a:cubicBezTo>
                      <a:pt x="89014" y="26790"/>
                      <a:pt x="89057" y="26877"/>
                      <a:pt x="89057" y="26920"/>
                    </a:cubicBezTo>
                    <a:lnTo>
                      <a:pt x="89360" y="27482"/>
                    </a:lnTo>
                    <a:lnTo>
                      <a:pt x="88150" y="27784"/>
                    </a:lnTo>
                    <a:lnTo>
                      <a:pt x="88064" y="27784"/>
                    </a:lnTo>
                    <a:cubicBezTo>
                      <a:pt x="87977" y="27784"/>
                      <a:pt x="87934" y="27828"/>
                      <a:pt x="87891" y="27871"/>
                    </a:cubicBezTo>
                    <a:lnTo>
                      <a:pt x="86205" y="28303"/>
                    </a:lnTo>
                    <a:lnTo>
                      <a:pt x="85817" y="27655"/>
                    </a:lnTo>
                    <a:cubicBezTo>
                      <a:pt x="85773" y="27568"/>
                      <a:pt x="85730" y="27525"/>
                      <a:pt x="85644" y="27525"/>
                    </a:cubicBezTo>
                    <a:cubicBezTo>
                      <a:pt x="85622" y="27503"/>
                      <a:pt x="85590" y="27493"/>
                      <a:pt x="85557" y="27493"/>
                    </a:cubicBezTo>
                    <a:cubicBezTo>
                      <a:pt x="85525" y="27493"/>
                      <a:pt x="85493" y="27503"/>
                      <a:pt x="85471" y="27525"/>
                    </a:cubicBezTo>
                    <a:cubicBezTo>
                      <a:pt x="85384" y="27525"/>
                      <a:pt x="85341" y="27611"/>
                      <a:pt x="85341" y="27655"/>
                    </a:cubicBezTo>
                    <a:cubicBezTo>
                      <a:pt x="85298" y="27741"/>
                      <a:pt x="85298" y="27828"/>
                      <a:pt x="85341" y="27871"/>
                    </a:cubicBezTo>
                    <a:lnTo>
                      <a:pt x="85601" y="28346"/>
                    </a:lnTo>
                    <a:lnTo>
                      <a:pt x="84607" y="28605"/>
                    </a:lnTo>
                    <a:lnTo>
                      <a:pt x="83959" y="27439"/>
                    </a:lnTo>
                    <a:cubicBezTo>
                      <a:pt x="83915" y="27395"/>
                      <a:pt x="83872" y="27352"/>
                      <a:pt x="83829" y="27309"/>
                    </a:cubicBezTo>
                    <a:lnTo>
                      <a:pt x="83613" y="27309"/>
                    </a:lnTo>
                    <a:cubicBezTo>
                      <a:pt x="83526" y="27352"/>
                      <a:pt x="83483" y="27395"/>
                      <a:pt x="83440" y="27482"/>
                    </a:cubicBezTo>
                    <a:cubicBezTo>
                      <a:pt x="83440" y="27525"/>
                      <a:pt x="83440" y="27611"/>
                      <a:pt x="83440" y="27655"/>
                    </a:cubicBezTo>
                    <a:lnTo>
                      <a:pt x="85125" y="30766"/>
                    </a:lnTo>
                    <a:cubicBezTo>
                      <a:pt x="85168" y="30852"/>
                      <a:pt x="85212" y="30895"/>
                      <a:pt x="85298" y="30895"/>
                    </a:cubicBezTo>
                    <a:cubicBezTo>
                      <a:pt x="85320" y="30917"/>
                      <a:pt x="85352" y="30928"/>
                      <a:pt x="85384" y="30928"/>
                    </a:cubicBezTo>
                    <a:cubicBezTo>
                      <a:pt x="85417" y="30928"/>
                      <a:pt x="85449" y="30917"/>
                      <a:pt x="85471" y="30895"/>
                    </a:cubicBezTo>
                    <a:cubicBezTo>
                      <a:pt x="85557" y="30895"/>
                      <a:pt x="85601" y="30809"/>
                      <a:pt x="85601" y="30766"/>
                    </a:cubicBezTo>
                    <a:cubicBezTo>
                      <a:pt x="85644" y="30679"/>
                      <a:pt x="85644" y="30593"/>
                      <a:pt x="85601" y="30507"/>
                    </a:cubicBezTo>
                    <a:lnTo>
                      <a:pt x="84909" y="29167"/>
                    </a:lnTo>
                    <a:lnTo>
                      <a:pt x="85903" y="28908"/>
                    </a:lnTo>
                    <a:lnTo>
                      <a:pt x="86292" y="29686"/>
                    </a:lnTo>
                    <a:cubicBezTo>
                      <a:pt x="86335" y="29729"/>
                      <a:pt x="86378" y="29772"/>
                      <a:pt x="86465" y="29815"/>
                    </a:cubicBezTo>
                    <a:lnTo>
                      <a:pt x="86638" y="29815"/>
                    </a:lnTo>
                    <a:cubicBezTo>
                      <a:pt x="86724" y="29772"/>
                      <a:pt x="86767" y="29729"/>
                      <a:pt x="86767" y="29642"/>
                    </a:cubicBezTo>
                    <a:cubicBezTo>
                      <a:pt x="86810" y="29556"/>
                      <a:pt x="86810" y="29470"/>
                      <a:pt x="86767" y="29426"/>
                    </a:cubicBezTo>
                    <a:lnTo>
                      <a:pt x="86465" y="28865"/>
                    </a:lnTo>
                    <a:lnTo>
                      <a:pt x="87761" y="28476"/>
                    </a:lnTo>
                    <a:lnTo>
                      <a:pt x="87761" y="33056"/>
                    </a:lnTo>
                    <a:lnTo>
                      <a:pt x="85687" y="33056"/>
                    </a:lnTo>
                    <a:lnTo>
                      <a:pt x="85687" y="41698"/>
                    </a:lnTo>
                    <a:lnTo>
                      <a:pt x="77607" y="41698"/>
                    </a:lnTo>
                    <a:lnTo>
                      <a:pt x="77607" y="48914"/>
                    </a:lnTo>
                    <a:lnTo>
                      <a:pt x="76440" y="48914"/>
                    </a:lnTo>
                    <a:lnTo>
                      <a:pt x="76440" y="58031"/>
                    </a:lnTo>
                    <a:lnTo>
                      <a:pt x="70002" y="58031"/>
                    </a:lnTo>
                    <a:lnTo>
                      <a:pt x="70002" y="60711"/>
                    </a:lnTo>
                    <a:lnTo>
                      <a:pt x="77607" y="60711"/>
                    </a:lnTo>
                    <a:lnTo>
                      <a:pt x="77607" y="74322"/>
                    </a:lnTo>
                    <a:lnTo>
                      <a:pt x="60711" y="74322"/>
                    </a:lnTo>
                    <a:lnTo>
                      <a:pt x="60711" y="50988"/>
                    </a:lnTo>
                    <a:lnTo>
                      <a:pt x="55137" y="50988"/>
                    </a:lnTo>
                    <a:lnTo>
                      <a:pt x="55137" y="38760"/>
                    </a:lnTo>
                    <a:lnTo>
                      <a:pt x="53798" y="38760"/>
                    </a:lnTo>
                    <a:lnTo>
                      <a:pt x="53798" y="41352"/>
                    </a:lnTo>
                    <a:lnTo>
                      <a:pt x="53711" y="41352"/>
                    </a:lnTo>
                    <a:cubicBezTo>
                      <a:pt x="50471" y="42541"/>
                      <a:pt x="47295" y="43135"/>
                      <a:pt x="44173" y="43135"/>
                    </a:cubicBezTo>
                    <a:cubicBezTo>
                      <a:pt x="41051" y="43135"/>
                      <a:pt x="37983" y="42541"/>
                      <a:pt x="34958" y="41352"/>
                    </a:cubicBezTo>
                    <a:lnTo>
                      <a:pt x="34872" y="41352"/>
                    </a:lnTo>
                    <a:lnTo>
                      <a:pt x="34872" y="31241"/>
                    </a:lnTo>
                    <a:lnTo>
                      <a:pt x="40359" y="31241"/>
                    </a:lnTo>
                    <a:lnTo>
                      <a:pt x="40359" y="28951"/>
                    </a:lnTo>
                    <a:lnTo>
                      <a:pt x="1" y="28951"/>
                    </a:lnTo>
                    <a:lnTo>
                      <a:pt x="1" y="111310"/>
                    </a:lnTo>
                    <a:lnTo>
                      <a:pt x="281948" y="111310"/>
                    </a:lnTo>
                    <a:lnTo>
                      <a:pt x="281948" y="4321"/>
                    </a:lnTo>
                    <a:lnTo>
                      <a:pt x="281646" y="4321"/>
                    </a:lnTo>
                    <a:lnTo>
                      <a:pt x="2816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6" name="Google Shape;1166;p31"/>
            <p:cNvGrpSpPr/>
            <p:nvPr/>
          </p:nvGrpSpPr>
          <p:grpSpPr>
            <a:xfrm>
              <a:off x="-648008" y="2177950"/>
              <a:ext cx="6547284" cy="3047654"/>
              <a:chOff x="238118" y="1369450"/>
              <a:chExt cx="7073557" cy="3292625"/>
            </a:xfrm>
          </p:grpSpPr>
          <p:sp>
            <p:nvSpPr>
              <p:cNvPr id="1167" name="Google Shape;1167;p31"/>
              <p:cNvSpPr/>
              <p:nvPr/>
            </p:nvSpPr>
            <p:spPr>
              <a:xfrm>
                <a:off x="238118" y="1369450"/>
                <a:ext cx="7003984" cy="2782601"/>
              </a:xfrm>
              <a:custGeom>
                <a:avLst/>
                <a:gdLst/>
                <a:ahLst/>
                <a:cxnLst/>
                <a:rect l="l" t="t" r="r" b="b"/>
                <a:pathLst>
                  <a:path w="284368" h="114853" extrusionOk="0">
                    <a:moveTo>
                      <a:pt x="250447" y="0"/>
                    </a:moveTo>
                    <a:lnTo>
                      <a:pt x="250447" y="27741"/>
                    </a:lnTo>
                    <a:lnTo>
                      <a:pt x="239817" y="27741"/>
                    </a:lnTo>
                    <a:lnTo>
                      <a:pt x="239817" y="13006"/>
                    </a:lnTo>
                    <a:lnTo>
                      <a:pt x="228410" y="24371"/>
                    </a:lnTo>
                    <a:lnTo>
                      <a:pt x="228410" y="55223"/>
                    </a:lnTo>
                    <a:lnTo>
                      <a:pt x="199113" y="55223"/>
                    </a:lnTo>
                    <a:lnTo>
                      <a:pt x="199113" y="73371"/>
                    </a:lnTo>
                    <a:lnTo>
                      <a:pt x="193107" y="73371"/>
                    </a:lnTo>
                    <a:lnTo>
                      <a:pt x="193107" y="37074"/>
                    </a:lnTo>
                    <a:lnTo>
                      <a:pt x="179150" y="37074"/>
                    </a:lnTo>
                    <a:lnTo>
                      <a:pt x="179150" y="57167"/>
                    </a:lnTo>
                    <a:lnTo>
                      <a:pt x="172928" y="57167"/>
                    </a:lnTo>
                    <a:lnTo>
                      <a:pt x="172928" y="49000"/>
                    </a:lnTo>
                    <a:lnTo>
                      <a:pt x="165150" y="49000"/>
                    </a:lnTo>
                    <a:lnTo>
                      <a:pt x="165150" y="39667"/>
                    </a:lnTo>
                    <a:lnTo>
                      <a:pt x="158409" y="39667"/>
                    </a:lnTo>
                    <a:lnTo>
                      <a:pt x="158409" y="57815"/>
                    </a:lnTo>
                    <a:lnTo>
                      <a:pt x="144668" y="57815"/>
                    </a:lnTo>
                    <a:lnTo>
                      <a:pt x="144668" y="51075"/>
                    </a:lnTo>
                    <a:lnTo>
                      <a:pt x="129631" y="51075"/>
                    </a:lnTo>
                    <a:lnTo>
                      <a:pt x="129631" y="65118"/>
                    </a:lnTo>
                    <a:lnTo>
                      <a:pt x="119261" y="65118"/>
                    </a:lnTo>
                    <a:lnTo>
                      <a:pt x="119261" y="59155"/>
                    </a:lnTo>
                    <a:lnTo>
                      <a:pt x="105563" y="59155"/>
                    </a:lnTo>
                    <a:lnTo>
                      <a:pt x="105563" y="36556"/>
                    </a:lnTo>
                    <a:lnTo>
                      <a:pt x="92297" y="36556"/>
                    </a:lnTo>
                    <a:lnTo>
                      <a:pt x="92297" y="47186"/>
                    </a:lnTo>
                    <a:lnTo>
                      <a:pt x="84260" y="47186"/>
                    </a:lnTo>
                    <a:lnTo>
                      <a:pt x="84260" y="82964"/>
                    </a:lnTo>
                    <a:lnTo>
                      <a:pt x="70779" y="82964"/>
                    </a:lnTo>
                    <a:lnTo>
                      <a:pt x="70779" y="48223"/>
                    </a:lnTo>
                    <a:lnTo>
                      <a:pt x="44593" y="48223"/>
                    </a:lnTo>
                    <a:lnTo>
                      <a:pt x="44593" y="70519"/>
                    </a:lnTo>
                    <a:lnTo>
                      <a:pt x="35000" y="70519"/>
                    </a:lnTo>
                    <a:lnTo>
                      <a:pt x="35000" y="43556"/>
                    </a:lnTo>
                    <a:lnTo>
                      <a:pt x="20482" y="43556"/>
                    </a:lnTo>
                    <a:lnTo>
                      <a:pt x="20482" y="55482"/>
                    </a:lnTo>
                    <a:lnTo>
                      <a:pt x="9074" y="55482"/>
                    </a:lnTo>
                    <a:lnTo>
                      <a:pt x="9074" y="35000"/>
                    </a:lnTo>
                    <a:lnTo>
                      <a:pt x="0" y="35000"/>
                    </a:lnTo>
                    <a:lnTo>
                      <a:pt x="0" y="114853"/>
                    </a:lnTo>
                    <a:lnTo>
                      <a:pt x="284367" y="114853"/>
                    </a:lnTo>
                    <a:lnTo>
                      <a:pt x="284367" y="25667"/>
                    </a:lnTo>
                    <a:lnTo>
                      <a:pt x="269589" y="25667"/>
                    </a:lnTo>
                    <a:lnTo>
                      <a:pt x="269589" y="17630"/>
                    </a:lnTo>
                    <a:lnTo>
                      <a:pt x="259003" y="17630"/>
                    </a:lnTo>
                    <a:lnTo>
                      <a:pt x="2590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1"/>
              <p:cNvSpPr/>
              <p:nvPr/>
            </p:nvSpPr>
            <p:spPr>
              <a:xfrm>
                <a:off x="262950" y="1879325"/>
                <a:ext cx="7048725" cy="2782750"/>
              </a:xfrm>
              <a:custGeom>
                <a:avLst/>
                <a:gdLst/>
                <a:ahLst/>
                <a:cxnLst/>
                <a:rect l="l" t="t" r="r" b="b"/>
                <a:pathLst>
                  <a:path w="281949" h="111310" extrusionOk="0">
                    <a:moveTo>
                      <a:pt x="53798" y="41914"/>
                    </a:moveTo>
                    <a:lnTo>
                      <a:pt x="53798" y="50988"/>
                    </a:lnTo>
                    <a:lnTo>
                      <a:pt x="34915" y="50988"/>
                    </a:lnTo>
                    <a:lnTo>
                      <a:pt x="34872" y="41914"/>
                    </a:lnTo>
                    <a:lnTo>
                      <a:pt x="34872" y="41914"/>
                    </a:lnTo>
                    <a:cubicBezTo>
                      <a:pt x="37918" y="43102"/>
                      <a:pt x="41018" y="43696"/>
                      <a:pt x="44173" y="43696"/>
                    </a:cubicBezTo>
                    <a:cubicBezTo>
                      <a:pt x="47327" y="43696"/>
                      <a:pt x="50535" y="43102"/>
                      <a:pt x="53798" y="41914"/>
                    </a:cubicBezTo>
                    <a:close/>
                    <a:moveTo>
                      <a:pt x="220071" y="0"/>
                    </a:moveTo>
                    <a:cubicBezTo>
                      <a:pt x="220158" y="2420"/>
                      <a:pt x="220287" y="4148"/>
                      <a:pt x="220374" y="5142"/>
                    </a:cubicBezTo>
                    <a:lnTo>
                      <a:pt x="220374" y="5401"/>
                    </a:lnTo>
                    <a:cubicBezTo>
                      <a:pt x="218818" y="5401"/>
                      <a:pt x="216614" y="5488"/>
                      <a:pt x="213806" y="5617"/>
                    </a:cubicBezTo>
                    <a:cubicBezTo>
                      <a:pt x="210694" y="5747"/>
                      <a:pt x="208620" y="5877"/>
                      <a:pt x="207670" y="6050"/>
                    </a:cubicBezTo>
                    <a:cubicBezTo>
                      <a:pt x="207410" y="6698"/>
                      <a:pt x="206417" y="8729"/>
                      <a:pt x="204688" y="12185"/>
                    </a:cubicBezTo>
                    <a:cubicBezTo>
                      <a:pt x="203349" y="14778"/>
                      <a:pt x="202139" y="17111"/>
                      <a:pt x="201059" y="19229"/>
                    </a:cubicBezTo>
                    <a:lnTo>
                      <a:pt x="205898" y="19229"/>
                    </a:lnTo>
                    <a:lnTo>
                      <a:pt x="205898" y="24846"/>
                    </a:lnTo>
                    <a:lnTo>
                      <a:pt x="204861" y="24846"/>
                    </a:lnTo>
                    <a:lnTo>
                      <a:pt x="204861" y="38155"/>
                    </a:lnTo>
                    <a:lnTo>
                      <a:pt x="205898" y="38155"/>
                    </a:lnTo>
                    <a:lnTo>
                      <a:pt x="205898" y="67495"/>
                    </a:lnTo>
                    <a:lnTo>
                      <a:pt x="190126" y="67495"/>
                    </a:lnTo>
                    <a:lnTo>
                      <a:pt x="190126" y="57124"/>
                    </a:lnTo>
                    <a:lnTo>
                      <a:pt x="188398" y="57124"/>
                    </a:lnTo>
                    <a:lnTo>
                      <a:pt x="188398" y="53797"/>
                    </a:lnTo>
                    <a:lnTo>
                      <a:pt x="195873" y="53797"/>
                    </a:lnTo>
                    <a:lnTo>
                      <a:pt x="184898" y="39192"/>
                    </a:lnTo>
                    <a:lnTo>
                      <a:pt x="136329" y="39192"/>
                    </a:lnTo>
                    <a:lnTo>
                      <a:pt x="136329" y="55007"/>
                    </a:lnTo>
                    <a:lnTo>
                      <a:pt x="127903" y="55007"/>
                    </a:lnTo>
                    <a:lnTo>
                      <a:pt x="127903" y="52846"/>
                    </a:lnTo>
                    <a:lnTo>
                      <a:pt x="123021" y="52846"/>
                    </a:lnTo>
                    <a:lnTo>
                      <a:pt x="123021" y="51204"/>
                    </a:lnTo>
                    <a:lnTo>
                      <a:pt x="118527" y="51204"/>
                    </a:lnTo>
                    <a:lnTo>
                      <a:pt x="118527" y="42865"/>
                    </a:lnTo>
                    <a:lnTo>
                      <a:pt x="98650" y="42865"/>
                    </a:lnTo>
                    <a:cubicBezTo>
                      <a:pt x="98693" y="39019"/>
                      <a:pt x="98607" y="35735"/>
                      <a:pt x="98434" y="33056"/>
                    </a:cubicBezTo>
                    <a:lnTo>
                      <a:pt x="88323" y="33056"/>
                    </a:lnTo>
                    <a:lnTo>
                      <a:pt x="88323" y="28303"/>
                    </a:lnTo>
                    <a:lnTo>
                      <a:pt x="89576" y="28000"/>
                    </a:lnTo>
                    <a:lnTo>
                      <a:pt x="89922" y="28821"/>
                    </a:lnTo>
                    <a:cubicBezTo>
                      <a:pt x="89965" y="28865"/>
                      <a:pt x="90008" y="28908"/>
                      <a:pt x="90094" y="28951"/>
                    </a:cubicBezTo>
                    <a:lnTo>
                      <a:pt x="90310" y="28951"/>
                    </a:lnTo>
                    <a:cubicBezTo>
                      <a:pt x="90354" y="28908"/>
                      <a:pt x="90397" y="28865"/>
                      <a:pt x="90440" y="28778"/>
                    </a:cubicBezTo>
                    <a:cubicBezTo>
                      <a:pt x="90440" y="28735"/>
                      <a:pt x="90440" y="28649"/>
                      <a:pt x="90440" y="28605"/>
                    </a:cubicBezTo>
                    <a:lnTo>
                      <a:pt x="90094" y="27871"/>
                    </a:lnTo>
                    <a:lnTo>
                      <a:pt x="91434" y="27568"/>
                    </a:lnTo>
                    <a:lnTo>
                      <a:pt x="91736" y="28389"/>
                    </a:lnTo>
                    <a:cubicBezTo>
                      <a:pt x="91780" y="28432"/>
                      <a:pt x="91823" y="28476"/>
                      <a:pt x="91909" y="28519"/>
                    </a:cubicBezTo>
                    <a:cubicBezTo>
                      <a:pt x="91931" y="28540"/>
                      <a:pt x="91963" y="28551"/>
                      <a:pt x="91996" y="28551"/>
                    </a:cubicBezTo>
                    <a:cubicBezTo>
                      <a:pt x="92028" y="28551"/>
                      <a:pt x="92060" y="28540"/>
                      <a:pt x="92082" y="28519"/>
                    </a:cubicBezTo>
                    <a:cubicBezTo>
                      <a:pt x="92169" y="28519"/>
                      <a:pt x="92212" y="28476"/>
                      <a:pt x="92255" y="28389"/>
                    </a:cubicBezTo>
                    <a:cubicBezTo>
                      <a:pt x="92298" y="28346"/>
                      <a:pt x="92298" y="28260"/>
                      <a:pt x="92255" y="28173"/>
                    </a:cubicBezTo>
                    <a:lnTo>
                      <a:pt x="91866" y="27136"/>
                    </a:lnTo>
                    <a:cubicBezTo>
                      <a:pt x="91866" y="27136"/>
                      <a:pt x="91823" y="27093"/>
                      <a:pt x="91823" y="27093"/>
                    </a:cubicBezTo>
                    <a:lnTo>
                      <a:pt x="91434" y="26229"/>
                    </a:lnTo>
                    <a:cubicBezTo>
                      <a:pt x="91434" y="26142"/>
                      <a:pt x="91391" y="26099"/>
                      <a:pt x="91304" y="26056"/>
                    </a:cubicBezTo>
                    <a:lnTo>
                      <a:pt x="91088" y="26056"/>
                    </a:lnTo>
                    <a:cubicBezTo>
                      <a:pt x="91045" y="26099"/>
                      <a:pt x="91002" y="26142"/>
                      <a:pt x="90959" y="26229"/>
                    </a:cubicBezTo>
                    <a:cubicBezTo>
                      <a:pt x="90915" y="26272"/>
                      <a:pt x="90915" y="26358"/>
                      <a:pt x="90959" y="26445"/>
                    </a:cubicBezTo>
                    <a:lnTo>
                      <a:pt x="91218" y="27093"/>
                    </a:lnTo>
                    <a:lnTo>
                      <a:pt x="89878" y="27395"/>
                    </a:lnTo>
                    <a:lnTo>
                      <a:pt x="89576" y="26747"/>
                    </a:lnTo>
                    <a:cubicBezTo>
                      <a:pt x="89533" y="26661"/>
                      <a:pt x="89489" y="26618"/>
                      <a:pt x="89403" y="26574"/>
                    </a:cubicBezTo>
                    <a:lnTo>
                      <a:pt x="89230" y="26574"/>
                    </a:lnTo>
                    <a:cubicBezTo>
                      <a:pt x="89144" y="26618"/>
                      <a:pt x="89101" y="26661"/>
                      <a:pt x="89057" y="26704"/>
                    </a:cubicBezTo>
                    <a:cubicBezTo>
                      <a:pt x="89014" y="26790"/>
                      <a:pt x="89057" y="26877"/>
                      <a:pt x="89057" y="26920"/>
                    </a:cubicBezTo>
                    <a:lnTo>
                      <a:pt x="89360" y="27482"/>
                    </a:lnTo>
                    <a:lnTo>
                      <a:pt x="88150" y="27784"/>
                    </a:lnTo>
                    <a:lnTo>
                      <a:pt x="88064" y="27784"/>
                    </a:lnTo>
                    <a:cubicBezTo>
                      <a:pt x="87977" y="27784"/>
                      <a:pt x="87934" y="27828"/>
                      <a:pt x="87891" y="27871"/>
                    </a:cubicBezTo>
                    <a:lnTo>
                      <a:pt x="86205" y="28303"/>
                    </a:lnTo>
                    <a:lnTo>
                      <a:pt x="85817" y="27655"/>
                    </a:lnTo>
                    <a:cubicBezTo>
                      <a:pt x="85773" y="27568"/>
                      <a:pt x="85730" y="27525"/>
                      <a:pt x="85644" y="27525"/>
                    </a:cubicBezTo>
                    <a:cubicBezTo>
                      <a:pt x="85622" y="27503"/>
                      <a:pt x="85590" y="27493"/>
                      <a:pt x="85557" y="27493"/>
                    </a:cubicBezTo>
                    <a:cubicBezTo>
                      <a:pt x="85525" y="27493"/>
                      <a:pt x="85493" y="27503"/>
                      <a:pt x="85471" y="27525"/>
                    </a:cubicBezTo>
                    <a:cubicBezTo>
                      <a:pt x="85384" y="27525"/>
                      <a:pt x="85341" y="27611"/>
                      <a:pt x="85341" y="27655"/>
                    </a:cubicBezTo>
                    <a:cubicBezTo>
                      <a:pt x="85298" y="27741"/>
                      <a:pt x="85298" y="27828"/>
                      <a:pt x="85341" y="27871"/>
                    </a:cubicBezTo>
                    <a:lnTo>
                      <a:pt x="85601" y="28346"/>
                    </a:lnTo>
                    <a:lnTo>
                      <a:pt x="84607" y="28605"/>
                    </a:lnTo>
                    <a:lnTo>
                      <a:pt x="83959" y="27439"/>
                    </a:lnTo>
                    <a:cubicBezTo>
                      <a:pt x="83915" y="27395"/>
                      <a:pt x="83872" y="27352"/>
                      <a:pt x="83829" y="27309"/>
                    </a:cubicBezTo>
                    <a:lnTo>
                      <a:pt x="83613" y="27309"/>
                    </a:lnTo>
                    <a:cubicBezTo>
                      <a:pt x="83526" y="27352"/>
                      <a:pt x="83483" y="27395"/>
                      <a:pt x="83440" y="27482"/>
                    </a:cubicBezTo>
                    <a:cubicBezTo>
                      <a:pt x="83440" y="27525"/>
                      <a:pt x="83440" y="27611"/>
                      <a:pt x="83440" y="27655"/>
                    </a:cubicBezTo>
                    <a:lnTo>
                      <a:pt x="85125" y="30766"/>
                    </a:lnTo>
                    <a:cubicBezTo>
                      <a:pt x="85168" y="30852"/>
                      <a:pt x="85212" y="30895"/>
                      <a:pt x="85298" y="30895"/>
                    </a:cubicBezTo>
                    <a:cubicBezTo>
                      <a:pt x="85320" y="30917"/>
                      <a:pt x="85352" y="30928"/>
                      <a:pt x="85384" y="30928"/>
                    </a:cubicBezTo>
                    <a:cubicBezTo>
                      <a:pt x="85417" y="30928"/>
                      <a:pt x="85449" y="30917"/>
                      <a:pt x="85471" y="30895"/>
                    </a:cubicBezTo>
                    <a:cubicBezTo>
                      <a:pt x="85557" y="30895"/>
                      <a:pt x="85601" y="30809"/>
                      <a:pt x="85601" y="30766"/>
                    </a:cubicBezTo>
                    <a:cubicBezTo>
                      <a:pt x="85644" y="30679"/>
                      <a:pt x="85644" y="30593"/>
                      <a:pt x="85601" y="30507"/>
                    </a:cubicBezTo>
                    <a:lnTo>
                      <a:pt x="84909" y="29167"/>
                    </a:lnTo>
                    <a:lnTo>
                      <a:pt x="85903" y="28908"/>
                    </a:lnTo>
                    <a:lnTo>
                      <a:pt x="86292" y="29686"/>
                    </a:lnTo>
                    <a:cubicBezTo>
                      <a:pt x="86335" y="29729"/>
                      <a:pt x="86378" y="29772"/>
                      <a:pt x="86465" y="29815"/>
                    </a:cubicBezTo>
                    <a:lnTo>
                      <a:pt x="86638" y="29815"/>
                    </a:lnTo>
                    <a:cubicBezTo>
                      <a:pt x="86724" y="29772"/>
                      <a:pt x="86767" y="29729"/>
                      <a:pt x="86767" y="29642"/>
                    </a:cubicBezTo>
                    <a:cubicBezTo>
                      <a:pt x="86810" y="29556"/>
                      <a:pt x="86810" y="29470"/>
                      <a:pt x="86767" y="29426"/>
                    </a:cubicBezTo>
                    <a:lnTo>
                      <a:pt x="86465" y="28865"/>
                    </a:lnTo>
                    <a:lnTo>
                      <a:pt x="87761" y="28476"/>
                    </a:lnTo>
                    <a:lnTo>
                      <a:pt x="87761" y="33056"/>
                    </a:lnTo>
                    <a:lnTo>
                      <a:pt x="85687" y="33056"/>
                    </a:lnTo>
                    <a:lnTo>
                      <a:pt x="85687" y="41698"/>
                    </a:lnTo>
                    <a:lnTo>
                      <a:pt x="77607" y="41698"/>
                    </a:lnTo>
                    <a:lnTo>
                      <a:pt x="77607" y="48914"/>
                    </a:lnTo>
                    <a:lnTo>
                      <a:pt x="76440" y="48914"/>
                    </a:lnTo>
                    <a:lnTo>
                      <a:pt x="76440" y="58031"/>
                    </a:lnTo>
                    <a:lnTo>
                      <a:pt x="70002" y="58031"/>
                    </a:lnTo>
                    <a:lnTo>
                      <a:pt x="70002" y="60711"/>
                    </a:lnTo>
                    <a:lnTo>
                      <a:pt x="77607" y="60711"/>
                    </a:lnTo>
                    <a:lnTo>
                      <a:pt x="77607" y="74322"/>
                    </a:lnTo>
                    <a:lnTo>
                      <a:pt x="60711" y="74322"/>
                    </a:lnTo>
                    <a:lnTo>
                      <a:pt x="60711" y="50988"/>
                    </a:lnTo>
                    <a:lnTo>
                      <a:pt x="55137" y="50988"/>
                    </a:lnTo>
                    <a:lnTo>
                      <a:pt x="55137" y="38760"/>
                    </a:lnTo>
                    <a:lnTo>
                      <a:pt x="53798" y="38760"/>
                    </a:lnTo>
                    <a:lnTo>
                      <a:pt x="53798" y="41352"/>
                    </a:lnTo>
                    <a:lnTo>
                      <a:pt x="53711" y="41352"/>
                    </a:lnTo>
                    <a:cubicBezTo>
                      <a:pt x="50471" y="42541"/>
                      <a:pt x="47295" y="43135"/>
                      <a:pt x="44173" y="43135"/>
                    </a:cubicBezTo>
                    <a:cubicBezTo>
                      <a:pt x="41051" y="43135"/>
                      <a:pt x="37983" y="42541"/>
                      <a:pt x="34958" y="41352"/>
                    </a:cubicBezTo>
                    <a:lnTo>
                      <a:pt x="34872" y="41352"/>
                    </a:lnTo>
                    <a:lnTo>
                      <a:pt x="34872" y="31241"/>
                    </a:lnTo>
                    <a:lnTo>
                      <a:pt x="40359" y="31241"/>
                    </a:lnTo>
                    <a:lnTo>
                      <a:pt x="40359" y="28951"/>
                    </a:lnTo>
                    <a:lnTo>
                      <a:pt x="1" y="28951"/>
                    </a:lnTo>
                    <a:lnTo>
                      <a:pt x="1" y="111310"/>
                    </a:lnTo>
                    <a:lnTo>
                      <a:pt x="281948" y="111310"/>
                    </a:lnTo>
                    <a:lnTo>
                      <a:pt x="281948" y="4321"/>
                    </a:lnTo>
                    <a:lnTo>
                      <a:pt x="281646" y="4321"/>
                    </a:lnTo>
                    <a:lnTo>
                      <a:pt x="2816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9" name="Google Shape;1169;p31"/>
            <p:cNvGrpSpPr/>
            <p:nvPr/>
          </p:nvGrpSpPr>
          <p:grpSpPr>
            <a:xfrm rot="4587335">
              <a:off x="7175898" y="3001439"/>
              <a:ext cx="283365" cy="1104220"/>
              <a:chOff x="2131889" y="2016042"/>
              <a:chExt cx="391758" cy="1526608"/>
            </a:xfrm>
          </p:grpSpPr>
          <p:sp>
            <p:nvSpPr>
              <p:cNvPr id="1170" name="Google Shape;1170;p31"/>
              <p:cNvSpPr/>
              <p:nvPr/>
            </p:nvSpPr>
            <p:spPr>
              <a:xfrm>
                <a:off x="2303240" y="2016042"/>
                <a:ext cx="220407" cy="778651"/>
              </a:xfrm>
              <a:custGeom>
                <a:avLst/>
                <a:gdLst/>
                <a:ahLst/>
                <a:cxnLst/>
                <a:rect l="l" t="t" r="r" b="b"/>
                <a:pathLst>
                  <a:path w="5383" h="19017" extrusionOk="0">
                    <a:moveTo>
                      <a:pt x="5176" y="0"/>
                    </a:moveTo>
                    <a:cubicBezTo>
                      <a:pt x="5112" y="0"/>
                      <a:pt x="5050" y="35"/>
                      <a:pt x="5030" y="118"/>
                    </a:cubicBezTo>
                    <a:cubicBezTo>
                      <a:pt x="3506" y="6399"/>
                      <a:pt x="1849" y="12626"/>
                      <a:pt x="32" y="18799"/>
                    </a:cubicBezTo>
                    <a:cubicBezTo>
                      <a:pt x="0" y="18927"/>
                      <a:pt x="111" y="19017"/>
                      <a:pt x="218" y="19017"/>
                    </a:cubicBezTo>
                    <a:cubicBezTo>
                      <a:pt x="289" y="19017"/>
                      <a:pt x="358" y="18976"/>
                      <a:pt x="379" y="18879"/>
                    </a:cubicBezTo>
                    <a:cubicBezTo>
                      <a:pt x="2197" y="12706"/>
                      <a:pt x="3854" y="6479"/>
                      <a:pt x="5350" y="199"/>
                    </a:cubicBezTo>
                    <a:cubicBezTo>
                      <a:pt x="5383" y="85"/>
                      <a:pt x="5276" y="0"/>
                      <a:pt x="517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1"/>
              <p:cNvSpPr/>
              <p:nvPr/>
            </p:nvSpPr>
            <p:spPr>
              <a:xfrm>
                <a:off x="2282645" y="2882294"/>
                <a:ext cx="13184" cy="22765"/>
              </a:xfrm>
              <a:custGeom>
                <a:avLst/>
                <a:gdLst/>
                <a:ahLst/>
                <a:cxnLst/>
                <a:rect l="l" t="t" r="r" b="b"/>
                <a:pathLst>
                  <a:path w="322" h="556" extrusionOk="0">
                    <a:moveTo>
                      <a:pt x="161" y="1"/>
                    </a:moveTo>
                    <a:cubicBezTo>
                      <a:pt x="81" y="1"/>
                      <a:pt x="1" y="61"/>
                      <a:pt x="1" y="181"/>
                    </a:cubicBezTo>
                    <a:lnTo>
                      <a:pt x="1" y="395"/>
                    </a:lnTo>
                    <a:cubicBezTo>
                      <a:pt x="1" y="502"/>
                      <a:pt x="81" y="555"/>
                      <a:pt x="161" y="555"/>
                    </a:cubicBezTo>
                    <a:cubicBezTo>
                      <a:pt x="241" y="555"/>
                      <a:pt x="321" y="502"/>
                      <a:pt x="321" y="395"/>
                    </a:cubicBezTo>
                    <a:lnTo>
                      <a:pt x="321" y="181"/>
                    </a:lnTo>
                    <a:cubicBezTo>
                      <a:pt x="321" y="61"/>
                      <a:pt x="241" y="1"/>
                      <a:pt x="16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1"/>
              <p:cNvSpPr/>
              <p:nvPr/>
            </p:nvSpPr>
            <p:spPr>
              <a:xfrm>
                <a:off x="2261846" y="3010039"/>
                <a:ext cx="17565" cy="14290"/>
              </a:xfrm>
              <a:custGeom>
                <a:avLst/>
                <a:gdLst/>
                <a:ahLst/>
                <a:cxnLst/>
                <a:rect l="l" t="t" r="r" b="b"/>
                <a:pathLst>
                  <a:path w="429" h="349" extrusionOk="0">
                    <a:moveTo>
                      <a:pt x="215" y="1"/>
                    </a:moveTo>
                    <a:cubicBezTo>
                      <a:pt x="1" y="1"/>
                      <a:pt x="1" y="348"/>
                      <a:pt x="215" y="348"/>
                    </a:cubicBezTo>
                    <a:cubicBezTo>
                      <a:pt x="428" y="348"/>
                      <a:pt x="428" y="1"/>
                      <a:pt x="21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1"/>
              <p:cNvSpPr/>
              <p:nvPr/>
            </p:nvSpPr>
            <p:spPr>
              <a:xfrm>
                <a:off x="2131889" y="3111048"/>
                <a:ext cx="121893" cy="431601"/>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4" name="Google Shape;1174;p31"/>
            <p:cNvSpPr/>
            <p:nvPr/>
          </p:nvSpPr>
          <p:spPr>
            <a:xfrm rot="8472118">
              <a:off x="6271803" y="2776826"/>
              <a:ext cx="88171" cy="312196"/>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1"/>
            <p:cNvSpPr/>
            <p:nvPr/>
          </p:nvSpPr>
          <p:spPr>
            <a:xfrm rot="8472394">
              <a:off x="6248891" y="2837130"/>
              <a:ext cx="66785" cy="236469"/>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1"/>
            <p:cNvSpPr/>
            <p:nvPr/>
          </p:nvSpPr>
          <p:spPr>
            <a:xfrm rot="8472394">
              <a:off x="6211888" y="2837130"/>
              <a:ext cx="66785" cy="236469"/>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1"/>
            <p:cNvSpPr/>
            <p:nvPr/>
          </p:nvSpPr>
          <p:spPr>
            <a:xfrm rot="4587561">
              <a:off x="6835606" y="3465058"/>
              <a:ext cx="65736" cy="232733"/>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1"/>
            <p:cNvSpPr/>
            <p:nvPr/>
          </p:nvSpPr>
          <p:spPr>
            <a:xfrm rot="4587561">
              <a:off x="6833413" y="3500836"/>
              <a:ext cx="65736" cy="232733"/>
            </a:xfrm>
            <a:custGeom>
              <a:avLst/>
              <a:gdLst/>
              <a:ahLst/>
              <a:cxnLst/>
              <a:rect l="l" t="t" r="r" b="b"/>
              <a:pathLst>
                <a:path w="2977" h="10541" extrusionOk="0">
                  <a:moveTo>
                    <a:pt x="2771" y="0"/>
                  </a:moveTo>
                  <a:cubicBezTo>
                    <a:pt x="2702" y="0"/>
                    <a:pt x="2635" y="39"/>
                    <a:pt x="2614" y="126"/>
                  </a:cubicBezTo>
                  <a:cubicBezTo>
                    <a:pt x="2026" y="3574"/>
                    <a:pt x="1144" y="6994"/>
                    <a:pt x="48" y="10335"/>
                  </a:cubicBezTo>
                  <a:cubicBezTo>
                    <a:pt x="1" y="10461"/>
                    <a:pt x="93" y="10541"/>
                    <a:pt x="193" y="10541"/>
                  </a:cubicBezTo>
                  <a:cubicBezTo>
                    <a:pt x="263" y="10541"/>
                    <a:pt x="336" y="10503"/>
                    <a:pt x="369" y="10415"/>
                  </a:cubicBezTo>
                  <a:cubicBezTo>
                    <a:pt x="1491" y="7075"/>
                    <a:pt x="2346" y="3681"/>
                    <a:pt x="2961" y="206"/>
                  </a:cubicBezTo>
                  <a:cubicBezTo>
                    <a:pt x="2977" y="80"/>
                    <a:pt x="2871" y="0"/>
                    <a:pt x="2771"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1"/>
            <p:cNvSpPr/>
            <p:nvPr/>
          </p:nvSpPr>
          <p:spPr>
            <a:xfrm rot="5125253">
              <a:off x="5287805" y="2082782"/>
              <a:ext cx="154069" cy="1135352"/>
            </a:xfrm>
            <a:custGeom>
              <a:avLst/>
              <a:gdLst/>
              <a:ahLst/>
              <a:cxnLst/>
              <a:rect l="l" t="t" r="r" b="b"/>
              <a:pathLst>
                <a:path w="5383" h="19017" extrusionOk="0">
                  <a:moveTo>
                    <a:pt x="5176" y="0"/>
                  </a:moveTo>
                  <a:cubicBezTo>
                    <a:pt x="5112" y="0"/>
                    <a:pt x="5050" y="35"/>
                    <a:pt x="5030" y="118"/>
                  </a:cubicBezTo>
                  <a:cubicBezTo>
                    <a:pt x="3506" y="6399"/>
                    <a:pt x="1849" y="12626"/>
                    <a:pt x="32" y="18799"/>
                  </a:cubicBezTo>
                  <a:cubicBezTo>
                    <a:pt x="0" y="18927"/>
                    <a:pt x="111" y="19017"/>
                    <a:pt x="218" y="19017"/>
                  </a:cubicBezTo>
                  <a:cubicBezTo>
                    <a:pt x="289" y="19017"/>
                    <a:pt x="358" y="18976"/>
                    <a:pt x="379" y="18879"/>
                  </a:cubicBezTo>
                  <a:cubicBezTo>
                    <a:pt x="2197" y="12706"/>
                    <a:pt x="3854" y="6479"/>
                    <a:pt x="5350" y="199"/>
                  </a:cubicBezTo>
                  <a:cubicBezTo>
                    <a:pt x="5383" y="85"/>
                    <a:pt x="5276" y="0"/>
                    <a:pt x="517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1"/>
            <p:cNvSpPr/>
            <p:nvPr/>
          </p:nvSpPr>
          <p:spPr>
            <a:xfrm rot="5187596">
              <a:off x="5412234" y="2260785"/>
              <a:ext cx="153871" cy="880800"/>
            </a:xfrm>
            <a:custGeom>
              <a:avLst/>
              <a:gdLst/>
              <a:ahLst/>
              <a:cxnLst/>
              <a:rect l="l" t="t" r="r" b="b"/>
              <a:pathLst>
                <a:path w="5383" h="19017" extrusionOk="0">
                  <a:moveTo>
                    <a:pt x="5176" y="0"/>
                  </a:moveTo>
                  <a:cubicBezTo>
                    <a:pt x="5112" y="0"/>
                    <a:pt x="5050" y="35"/>
                    <a:pt x="5030" y="118"/>
                  </a:cubicBezTo>
                  <a:cubicBezTo>
                    <a:pt x="3506" y="6399"/>
                    <a:pt x="1849" y="12626"/>
                    <a:pt x="32" y="18799"/>
                  </a:cubicBezTo>
                  <a:cubicBezTo>
                    <a:pt x="0" y="18927"/>
                    <a:pt x="111" y="19017"/>
                    <a:pt x="218" y="19017"/>
                  </a:cubicBezTo>
                  <a:cubicBezTo>
                    <a:pt x="289" y="19017"/>
                    <a:pt x="358" y="18976"/>
                    <a:pt x="379" y="18879"/>
                  </a:cubicBezTo>
                  <a:cubicBezTo>
                    <a:pt x="2197" y="12706"/>
                    <a:pt x="3854" y="6479"/>
                    <a:pt x="5350" y="199"/>
                  </a:cubicBezTo>
                  <a:cubicBezTo>
                    <a:pt x="5383" y="85"/>
                    <a:pt x="5276" y="0"/>
                    <a:pt x="517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1"/>
            <p:cNvSpPr/>
            <p:nvPr/>
          </p:nvSpPr>
          <p:spPr>
            <a:xfrm rot="5187596">
              <a:off x="5412234" y="2318021"/>
              <a:ext cx="153871" cy="880800"/>
            </a:xfrm>
            <a:custGeom>
              <a:avLst/>
              <a:gdLst/>
              <a:ahLst/>
              <a:cxnLst/>
              <a:rect l="l" t="t" r="r" b="b"/>
              <a:pathLst>
                <a:path w="5383" h="19017" extrusionOk="0">
                  <a:moveTo>
                    <a:pt x="5176" y="0"/>
                  </a:moveTo>
                  <a:cubicBezTo>
                    <a:pt x="5112" y="0"/>
                    <a:pt x="5050" y="35"/>
                    <a:pt x="5030" y="118"/>
                  </a:cubicBezTo>
                  <a:cubicBezTo>
                    <a:pt x="3506" y="6399"/>
                    <a:pt x="1849" y="12626"/>
                    <a:pt x="32" y="18799"/>
                  </a:cubicBezTo>
                  <a:cubicBezTo>
                    <a:pt x="0" y="18927"/>
                    <a:pt x="111" y="19017"/>
                    <a:pt x="218" y="19017"/>
                  </a:cubicBezTo>
                  <a:cubicBezTo>
                    <a:pt x="289" y="19017"/>
                    <a:pt x="358" y="18976"/>
                    <a:pt x="379" y="18879"/>
                  </a:cubicBezTo>
                  <a:cubicBezTo>
                    <a:pt x="2197" y="12706"/>
                    <a:pt x="3854" y="6479"/>
                    <a:pt x="5350" y="199"/>
                  </a:cubicBezTo>
                  <a:cubicBezTo>
                    <a:pt x="5383" y="85"/>
                    <a:pt x="5276" y="0"/>
                    <a:pt x="5176"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2" name="Google Shape;1182;p31"/>
          <p:cNvSpPr txBox="1"/>
          <p:nvPr/>
        </p:nvSpPr>
        <p:spPr>
          <a:xfrm>
            <a:off x="4268975" y="3152425"/>
            <a:ext cx="1876200" cy="131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accent3"/>
                </a:solidFill>
                <a:latin typeface="Barlow"/>
                <a:ea typeface="Barlow"/>
                <a:cs typeface="Barlow"/>
                <a:sym typeface="Barlow"/>
              </a:rPr>
              <a:t>CREDITS</a:t>
            </a:r>
            <a:r>
              <a:rPr lang="en" sz="1200">
                <a:solidFill>
                  <a:schemeClr val="accent3"/>
                </a:solidFill>
                <a:latin typeface="Barlow"/>
                <a:ea typeface="Barlow"/>
                <a:cs typeface="Barlow"/>
                <a:sym typeface="Barlow"/>
              </a:rPr>
              <a:t>: This presentation template was created by </a:t>
            </a:r>
            <a:r>
              <a:rPr lang="en" sz="1200" b="1">
                <a:solidFill>
                  <a:schemeClr val="accent3"/>
                </a:solidFill>
                <a:uFill>
                  <a:noFill/>
                </a:uFill>
                <a:latin typeface="Barlow"/>
                <a:ea typeface="Barlow"/>
                <a:cs typeface="Barlow"/>
                <a:sym typeface="Barlow"/>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200" b="1">
                <a:solidFill>
                  <a:schemeClr val="accent3"/>
                </a:solidFill>
                <a:latin typeface="Barlow"/>
                <a:ea typeface="Barlow"/>
                <a:cs typeface="Barlow"/>
                <a:sym typeface="Barlow"/>
              </a:rPr>
              <a:t>,</a:t>
            </a:r>
            <a:r>
              <a:rPr lang="en" sz="1200">
                <a:solidFill>
                  <a:schemeClr val="accent3"/>
                </a:solidFill>
                <a:latin typeface="Barlow"/>
                <a:ea typeface="Barlow"/>
                <a:cs typeface="Barlow"/>
                <a:sym typeface="Barlow"/>
              </a:rPr>
              <a:t> including icons by </a:t>
            </a:r>
            <a:r>
              <a:rPr lang="en" sz="1200" b="1">
                <a:solidFill>
                  <a:schemeClr val="accent3"/>
                </a:solidFill>
                <a:uFill>
                  <a:noFill/>
                </a:uFill>
                <a:latin typeface="Barlow"/>
                <a:ea typeface="Barlow"/>
                <a:cs typeface="Barlow"/>
                <a:sym typeface="Barlow"/>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200">
                <a:solidFill>
                  <a:schemeClr val="accent3"/>
                </a:solidFill>
                <a:latin typeface="Barlow"/>
                <a:ea typeface="Barlow"/>
                <a:cs typeface="Barlow"/>
                <a:sym typeface="Barlow"/>
              </a:rPr>
              <a:t> and infographics &amp; images by </a:t>
            </a:r>
            <a:r>
              <a:rPr lang="en" sz="1200" b="1">
                <a:solidFill>
                  <a:schemeClr val="accent3"/>
                </a:solidFill>
                <a:uFill>
                  <a:noFill/>
                </a:uFill>
                <a:latin typeface="Barlow"/>
                <a:ea typeface="Barlow"/>
                <a:cs typeface="Barlow"/>
                <a:sym typeface="Barlow"/>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r>
              <a:rPr lang="en" sz="1200">
                <a:solidFill>
                  <a:schemeClr val="accent3"/>
                </a:solidFill>
                <a:latin typeface="Barlow"/>
                <a:ea typeface="Barlow"/>
                <a:cs typeface="Barlow"/>
                <a:sym typeface="Barlow"/>
              </a:rPr>
              <a:t>.</a:t>
            </a:r>
            <a:endParaRPr sz="1200">
              <a:solidFill>
                <a:schemeClr val="accent3"/>
              </a:solidFill>
              <a:latin typeface="Barlow"/>
              <a:ea typeface="Barlow"/>
              <a:cs typeface="Barlow"/>
              <a:sym typeface="Barlow"/>
            </a:endParaRPr>
          </a:p>
        </p:txBody>
      </p:sp>
      <p:sp>
        <p:nvSpPr>
          <p:cNvPr id="1183" name="Google Shape;1183;p31"/>
          <p:cNvSpPr txBox="1">
            <a:spLocks noGrp="1"/>
          </p:cNvSpPr>
          <p:nvPr>
            <p:ph type="title"/>
          </p:nvPr>
        </p:nvSpPr>
        <p:spPr>
          <a:xfrm>
            <a:off x="713250" y="768100"/>
            <a:ext cx="3838800" cy="881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5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84" name="Google Shape;1184;p31"/>
          <p:cNvSpPr txBox="1">
            <a:spLocks noGrp="1"/>
          </p:cNvSpPr>
          <p:nvPr>
            <p:ph type="subTitle" idx="1"/>
          </p:nvPr>
        </p:nvSpPr>
        <p:spPr>
          <a:xfrm>
            <a:off x="713250" y="1649800"/>
            <a:ext cx="3838800" cy="114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2628648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1pPr>
            <a:lvl2pPr lvl="1"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2pPr>
            <a:lvl3pPr lvl="2"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3pPr>
            <a:lvl4pPr lvl="3"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4pPr>
            <a:lvl5pPr lvl="4"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5pPr>
            <a:lvl6pPr lvl="5"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6pPr>
            <a:lvl7pPr lvl="6"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7pPr>
            <a:lvl8pPr lvl="7"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8pPr>
            <a:lvl9pPr lvl="8" algn="ctr">
              <a:spcBef>
                <a:spcPts val="0"/>
              </a:spcBef>
              <a:spcAft>
                <a:spcPts val="0"/>
              </a:spcAft>
              <a:buClr>
                <a:schemeClr val="accent3"/>
              </a:buClr>
              <a:buSzPts val="2800"/>
              <a:buFont typeface="Orbitron"/>
              <a:buNone/>
              <a:defRPr sz="2800" b="1">
                <a:solidFill>
                  <a:schemeClr val="accent3"/>
                </a:solidFill>
                <a:latin typeface="Orbitron"/>
                <a:ea typeface="Orbitron"/>
                <a:cs typeface="Orbitron"/>
                <a:sym typeface="Orbitron"/>
              </a:defRPr>
            </a:lvl9pPr>
          </a:lstStyle>
          <a:p>
            <a:endParaRPr/>
          </a:p>
        </p:txBody>
      </p:sp>
      <p:sp>
        <p:nvSpPr>
          <p:cNvPr id="7" name="Google Shape;7;p1"/>
          <p:cNvSpPr txBox="1">
            <a:spLocks noGrp="1"/>
          </p:cNvSpPr>
          <p:nvPr>
            <p:ph type="body" idx="1"/>
          </p:nvPr>
        </p:nvSpPr>
        <p:spPr>
          <a:xfrm>
            <a:off x="713225" y="1246950"/>
            <a:ext cx="7717500" cy="33570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1pPr>
            <a:lvl2pPr marL="914400" lvl="1"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2pPr>
            <a:lvl3pPr marL="1371600" lvl="2"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3pPr>
            <a:lvl4pPr marL="1828800" lvl="3"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4pPr>
            <a:lvl5pPr marL="2286000" lvl="4"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5pPr>
            <a:lvl6pPr marL="2743200" lvl="5"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6pPr>
            <a:lvl7pPr marL="3200400" lvl="6"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7pPr>
            <a:lvl8pPr marL="3657600" lvl="7"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8pPr>
            <a:lvl9pPr marL="4114800" lvl="8" indent="-330200">
              <a:lnSpc>
                <a:spcPct val="100000"/>
              </a:lnSpc>
              <a:spcBef>
                <a:spcPts val="0"/>
              </a:spcBef>
              <a:spcAft>
                <a:spcPts val="0"/>
              </a:spcAft>
              <a:buClr>
                <a:schemeClr val="accent3"/>
              </a:buClr>
              <a:buSzPts val="1600"/>
              <a:buFont typeface="Barlow"/>
              <a:buChar char="■"/>
              <a:defRPr sz="1600">
                <a:solidFill>
                  <a:schemeClr val="accent3"/>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8" r:id="rId3"/>
    <p:sldLayoutId id="2147483659" r:id="rId4"/>
    <p:sldLayoutId id="2147483678" r:id="rId5"/>
    <p:sldLayoutId id="2147483679" r:id="rId6"/>
    <p:sldLayoutId id="2147483680" r:id="rId7"/>
    <p:sldLayoutId id="2147483681" r:id="rId8"/>
    <p:sldLayoutId id="2147483684" r:id="rId9"/>
    <p:sldLayoutId id="214748368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4"/>
        <p:cNvGrpSpPr/>
        <p:nvPr/>
      </p:nvGrpSpPr>
      <p:grpSpPr>
        <a:xfrm>
          <a:off x="0" y="0"/>
          <a:ext cx="0" cy="0"/>
          <a:chOff x="0" y="0"/>
          <a:chExt cx="0" cy="0"/>
        </a:xfrm>
      </p:grpSpPr>
      <p:sp>
        <p:nvSpPr>
          <p:cNvPr id="1613" name="Google Shape;1613;p38"/>
          <p:cNvSpPr txBox="1">
            <a:spLocks noGrp="1"/>
          </p:cNvSpPr>
          <p:nvPr>
            <p:ph type="ctrTitle"/>
          </p:nvPr>
        </p:nvSpPr>
        <p:spPr>
          <a:xfrm>
            <a:off x="611560" y="411510"/>
            <a:ext cx="3709500" cy="2867400"/>
          </a:xfrm>
          <a:prstGeom prst="rect">
            <a:avLst/>
          </a:prstGeom>
        </p:spPr>
        <p:txBody>
          <a:bodyPr spcFirstLastPara="1" wrap="square" lIns="91425" tIns="91425" rIns="91425" bIns="91425" anchor="b" anchorCtr="0">
            <a:noAutofit/>
          </a:bodyPr>
          <a:lstStyle/>
          <a:p>
            <a:pPr lvl="0"/>
            <a:r>
              <a:rPr lang="en" dirty="0"/>
              <a:t>Read </a:t>
            </a:r>
            <a:r>
              <a:rPr lang="en" dirty="0" smtClean="0"/>
              <a:t>Write</a:t>
            </a:r>
            <a:r>
              <a:rPr lang="en" dirty="0" smtClean="0">
                <a:solidFill>
                  <a:schemeClr val="accent2"/>
                </a:solidFill>
              </a:rPr>
              <a:t/>
            </a:r>
            <a:br>
              <a:rPr lang="en" dirty="0" smtClean="0">
                <a:solidFill>
                  <a:schemeClr val="accent2"/>
                </a:solidFill>
              </a:rPr>
            </a:br>
            <a:r>
              <a:rPr lang="en" dirty="0" smtClean="0">
                <a:solidFill>
                  <a:srgbClr val="FF0000"/>
                </a:solidFill>
              </a:rPr>
              <a:t>C</a:t>
            </a:r>
            <a:r>
              <a:rPr lang="en" dirty="0" smtClean="0">
                <a:solidFill>
                  <a:srgbClr val="FFFF00"/>
                </a:solidFill>
              </a:rPr>
              <a:t>r</a:t>
            </a:r>
            <a:r>
              <a:rPr lang="en" dirty="0" smtClean="0">
                <a:solidFill>
                  <a:srgbClr val="00B0F0"/>
                </a:solidFill>
              </a:rPr>
              <a:t>e</a:t>
            </a:r>
            <a:r>
              <a:rPr lang="en" dirty="0" smtClean="0">
                <a:solidFill>
                  <a:srgbClr val="7030A0"/>
                </a:solidFill>
              </a:rPr>
              <a:t>a</a:t>
            </a:r>
            <a:r>
              <a:rPr lang="en" dirty="0" smtClean="0">
                <a:solidFill>
                  <a:srgbClr val="00B050"/>
                </a:solidFill>
              </a:rPr>
              <a:t>t</a:t>
            </a:r>
            <a:r>
              <a:rPr lang="en" dirty="0" smtClean="0">
                <a:solidFill>
                  <a:srgbClr val="FFC000"/>
                </a:solidFill>
              </a:rPr>
              <a:t>e</a:t>
            </a:r>
            <a:endParaRPr dirty="0">
              <a:solidFill>
                <a:srgbClr val="FFC000"/>
              </a:solidFill>
            </a:endParaRPr>
          </a:p>
        </p:txBody>
      </p:sp>
      <p:sp>
        <p:nvSpPr>
          <p:cNvPr id="1614" name="Google Shape;1614;p38"/>
          <p:cNvSpPr txBox="1">
            <a:spLocks noGrp="1"/>
          </p:cNvSpPr>
          <p:nvPr>
            <p:ph type="subTitle" idx="1"/>
          </p:nvPr>
        </p:nvSpPr>
        <p:spPr>
          <a:xfrm>
            <a:off x="1043608" y="3507854"/>
            <a:ext cx="2848500" cy="44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Hook Text: How Lexi Walker Almost Saved the World</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123478"/>
            <a:ext cx="4759576" cy="47595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111367" y="267494"/>
            <a:ext cx="8792543" cy="572700"/>
          </a:xfrm>
          <a:prstGeom prst="rect">
            <a:avLst/>
          </a:prstGeom>
        </p:spPr>
        <p:txBody>
          <a:bodyPr spcFirstLastPara="1" wrap="square" lIns="91425" tIns="91425" rIns="91425" bIns="91425" anchor="t" anchorCtr="0">
            <a:noAutofit/>
          </a:bodyPr>
          <a:lstStyle/>
          <a:p>
            <a:pPr lvl="0" algn="l"/>
            <a:r>
              <a:rPr lang="en-GB" sz="2400" dirty="0" smtClean="0"/>
              <a:t>Class Discussion: </a:t>
            </a:r>
            <a:endParaRPr sz="2400" dirty="0">
              <a:solidFill>
                <a:schemeClr val="accent2">
                  <a:lumMod val="60000"/>
                  <a:lumOff val="40000"/>
                </a:schemeClr>
              </a:solidFill>
            </a:endParaRPr>
          </a:p>
        </p:txBody>
      </p:sp>
      <p:sp>
        <p:nvSpPr>
          <p:cNvPr id="1638" name="Google Shape;1638;p40"/>
          <p:cNvSpPr/>
          <p:nvPr/>
        </p:nvSpPr>
        <p:spPr>
          <a:xfrm rot="5998833">
            <a:off x="491188" y="3773567"/>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210600" y="1559006"/>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1148561" y="771550"/>
            <a:ext cx="7755349" cy="958660"/>
          </a:xfrm>
          <a:prstGeom prst="rect">
            <a:avLst/>
          </a:prstGeom>
        </p:spPr>
        <p:txBody>
          <a:bodyPr wrap="square">
            <a:spAutoFit/>
          </a:bodyPr>
          <a:lstStyle/>
          <a:p>
            <a:pPr marL="457200" lvl="0" indent="-457200">
              <a:lnSpc>
                <a:spcPct val="150000"/>
              </a:lnSpc>
              <a:buClr>
                <a:schemeClr val="accent3"/>
              </a:buClr>
              <a:buFont typeface="Wingdings" pitchFamily="2" charset="2"/>
              <a:buChar char="v"/>
            </a:pPr>
            <a:r>
              <a:rPr lang="en-GB" sz="2000" dirty="0">
                <a:solidFill>
                  <a:schemeClr val="accent3"/>
                </a:solidFill>
              </a:rPr>
              <a:t>Why do you think the author chose these words for the example text</a:t>
            </a:r>
            <a:r>
              <a:rPr lang="en-GB" sz="2000" dirty="0" smtClean="0">
                <a:solidFill>
                  <a:schemeClr val="accent3"/>
                </a:solidFill>
              </a:rPr>
              <a:t>?</a:t>
            </a:r>
            <a:endParaRPr lang="en-GB" sz="2000" dirty="0">
              <a:solidFill>
                <a:schemeClr val="accent3"/>
              </a:solidFill>
            </a:endParaRPr>
          </a:p>
        </p:txBody>
      </p:sp>
      <p:sp>
        <p:nvSpPr>
          <p:cNvPr id="3" name="Rectangle 2"/>
          <p:cNvSpPr/>
          <p:nvPr/>
        </p:nvSpPr>
        <p:spPr>
          <a:xfrm>
            <a:off x="1148561" y="1688432"/>
            <a:ext cx="6984776" cy="3323987"/>
          </a:xfrm>
          <a:prstGeom prst="rect">
            <a:avLst/>
          </a:prstGeom>
        </p:spPr>
        <p:txBody>
          <a:bodyPr wrap="square">
            <a:spAutoFit/>
          </a:bodyPr>
          <a:lstStyle/>
          <a:p>
            <a:pPr marL="457200" lvl="0" indent="-457200">
              <a:lnSpc>
                <a:spcPct val="150000"/>
              </a:lnSpc>
              <a:buClr>
                <a:schemeClr val="accent3"/>
              </a:buClr>
              <a:buFont typeface="Wingdings" pitchFamily="2" charset="2"/>
              <a:buChar char="v"/>
            </a:pPr>
            <a:r>
              <a:rPr lang="en-GB" sz="2000" dirty="0">
                <a:solidFill>
                  <a:schemeClr val="accent3"/>
                </a:solidFill>
              </a:rPr>
              <a:t>How does </a:t>
            </a:r>
            <a:r>
              <a:rPr lang="en-GB" sz="2000" dirty="0" smtClean="0">
                <a:solidFill>
                  <a:schemeClr val="accent3"/>
                </a:solidFill>
              </a:rPr>
              <a:t>Lexi </a:t>
            </a:r>
            <a:r>
              <a:rPr lang="en-GB" sz="2000" dirty="0">
                <a:solidFill>
                  <a:schemeClr val="accent3"/>
                </a:solidFill>
              </a:rPr>
              <a:t>feel at the beginning of the story? </a:t>
            </a:r>
          </a:p>
          <a:p>
            <a:pPr marL="457200" lvl="0" indent="-457200">
              <a:lnSpc>
                <a:spcPct val="150000"/>
              </a:lnSpc>
              <a:buClr>
                <a:schemeClr val="accent3"/>
              </a:buClr>
              <a:buFont typeface="Wingdings" pitchFamily="2" charset="2"/>
              <a:buChar char="v"/>
            </a:pPr>
            <a:r>
              <a:rPr lang="en-GB" sz="2000" dirty="0">
                <a:solidFill>
                  <a:schemeClr val="accent3"/>
                </a:solidFill>
              </a:rPr>
              <a:t>What is Lexi worried about? </a:t>
            </a:r>
          </a:p>
          <a:p>
            <a:pPr marL="457200" lvl="0" indent="-457200">
              <a:lnSpc>
                <a:spcPct val="150000"/>
              </a:lnSpc>
              <a:buClr>
                <a:schemeClr val="accent3"/>
              </a:buClr>
              <a:buFont typeface="Wingdings" pitchFamily="2" charset="2"/>
              <a:buChar char="v"/>
            </a:pPr>
            <a:r>
              <a:rPr lang="en-GB" sz="2000" dirty="0">
                <a:solidFill>
                  <a:schemeClr val="accent3"/>
                </a:solidFill>
              </a:rPr>
              <a:t>Who is she going to meet? </a:t>
            </a:r>
          </a:p>
          <a:p>
            <a:pPr marL="457200" lvl="0" indent="-457200">
              <a:lnSpc>
                <a:spcPct val="150000"/>
              </a:lnSpc>
              <a:buClr>
                <a:schemeClr val="accent3"/>
              </a:buClr>
              <a:buFont typeface="Wingdings" pitchFamily="2" charset="2"/>
              <a:buChar char="v"/>
            </a:pPr>
            <a:r>
              <a:rPr lang="en-GB" sz="2000" dirty="0">
                <a:solidFill>
                  <a:schemeClr val="accent3"/>
                </a:solidFill>
              </a:rPr>
              <a:t>What does Tim ask about when Lexi arrives at the Mystery Hunters meeting? </a:t>
            </a:r>
          </a:p>
          <a:p>
            <a:pPr marL="457200" lvl="0" indent="-457200">
              <a:lnSpc>
                <a:spcPct val="150000"/>
              </a:lnSpc>
              <a:buClr>
                <a:schemeClr val="accent3"/>
              </a:buClr>
              <a:buFont typeface="Wingdings" pitchFamily="2" charset="2"/>
              <a:buChar char="v"/>
            </a:pPr>
            <a:r>
              <a:rPr lang="en-GB" sz="2000" dirty="0">
                <a:solidFill>
                  <a:schemeClr val="accent3"/>
                </a:solidFill>
              </a:rPr>
              <a:t>How many Mystery Hunter meetings have there been? </a:t>
            </a:r>
          </a:p>
          <a:p>
            <a:pPr marL="457200" lvl="0" indent="-457200">
              <a:lnSpc>
                <a:spcPct val="150000"/>
              </a:lnSpc>
              <a:buClr>
                <a:schemeClr val="accent3"/>
              </a:buClr>
              <a:buFont typeface="Wingdings" pitchFamily="2" charset="2"/>
              <a:buChar char="v"/>
            </a:pPr>
            <a:r>
              <a:rPr lang="en-GB" sz="2000" dirty="0">
                <a:solidFill>
                  <a:schemeClr val="accent3"/>
                </a:solidFill>
              </a:rPr>
              <a:t>Where did Lexi and Tim go to find the orb? </a:t>
            </a:r>
            <a:endParaRPr lang="en-GB" sz="2000" dirty="0">
              <a:solidFill>
                <a:schemeClr val="accent3"/>
              </a:solidFill>
            </a:endParaRPr>
          </a:p>
        </p:txBody>
      </p:sp>
    </p:spTree>
    <p:extLst>
      <p:ext uri="{BB962C8B-B14F-4D97-AF65-F5344CB8AC3E}">
        <p14:creationId xmlns:p14="http://schemas.microsoft.com/office/powerpoint/2010/main" val="379745917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111367" y="267494"/>
            <a:ext cx="879254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smtClean="0"/>
              <a:t>Ideas collector:</a:t>
            </a:r>
            <a:endParaRPr sz="2400" dirty="0">
              <a:solidFill>
                <a:schemeClr val="accent2">
                  <a:lumMod val="60000"/>
                  <a:lumOff val="40000"/>
                </a:schemeClr>
              </a:solidFill>
            </a:endParaRPr>
          </a:p>
        </p:txBody>
      </p:sp>
      <p:sp>
        <p:nvSpPr>
          <p:cNvPr id="1638" name="Google Shape;1638;p40"/>
          <p:cNvSpPr/>
          <p:nvPr/>
        </p:nvSpPr>
        <p:spPr>
          <a:xfrm rot="5998833">
            <a:off x="491188" y="3773567"/>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210600" y="1559006"/>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013" y="1131590"/>
            <a:ext cx="51339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360662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69"/>
        <p:cNvGrpSpPr/>
        <p:nvPr/>
      </p:nvGrpSpPr>
      <p:grpSpPr>
        <a:xfrm>
          <a:off x="0" y="0"/>
          <a:ext cx="0" cy="0"/>
          <a:chOff x="0" y="0"/>
          <a:chExt cx="0" cy="0"/>
        </a:xfrm>
      </p:grpSpPr>
      <p:sp>
        <p:nvSpPr>
          <p:cNvPr id="3670" name="Google Shape;3670;p72"/>
          <p:cNvSpPr/>
          <p:nvPr/>
        </p:nvSpPr>
        <p:spPr>
          <a:xfrm>
            <a:off x="6923875" y="1795523"/>
            <a:ext cx="601800" cy="60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72"/>
          <p:cNvSpPr/>
          <p:nvPr/>
        </p:nvSpPr>
        <p:spPr>
          <a:xfrm>
            <a:off x="7657675" y="1795536"/>
            <a:ext cx="601800" cy="60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72"/>
          <p:cNvSpPr/>
          <p:nvPr/>
        </p:nvSpPr>
        <p:spPr>
          <a:xfrm>
            <a:off x="6923863" y="2569623"/>
            <a:ext cx="601800" cy="60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72"/>
          <p:cNvSpPr/>
          <p:nvPr/>
        </p:nvSpPr>
        <p:spPr>
          <a:xfrm>
            <a:off x="7657675" y="2569623"/>
            <a:ext cx="601800" cy="60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72"/>
          <p:cNvSpPr txBox="1">
            <a:spLocks noGrp="1"/>
          </p:cNvSpPr>
          <p:nvPr>
            <p:ph type="title"/>
          </p:nvPr>
        </p:nvSpPr>
        <p:spPr>
          <a:xfrm>
            <a:off x="713250" y="768100"/>
            <a:ext cx="3838800" cy="88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THANKS</a:t>
            </a:r>
            <a:endParaRPr/>
          </a:p>
        </p:txBody>
      </p:sp>
      <p:sp>
        <p:nvSpPr>
          <p:cNvPr id="3675" name="Google Shape;3675;p72"/>
          <p:cNvSpPr txBox="1">
            <a:spLocks noGrp="1"/>
          </p:cNvSpPr>
          <p:nvPr>
            <p:ph type="subTitle" idx="1"/>
          </p:nvPr>
        </p:nvSpPr>
        <p:spPr>
          <a:xfrm>
            <a:off x="713250" y="1649800"/>
            <a:ext cx="3838800" cy="114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Do you have any questions?</a:t>
            </a:r>
            <a:endParaRPr/>
          </a:p>
          <a:p>
            <a:pPr marL="0" lvl="0" indent="0" algn="ctr" rtl="0">
              <a:spcBef>
                <a:spcPts val="0"/>
              </a:spcBef>
              <a:spcAft>
                <a:spcPts val="0"/>
              </a:spcAft>
              <a:buNone/>
            </a:pPr>
            <a:r>
              <a:rPr lang="en"/>
              <a:t>addyouremail@freepik.com</a:t>
            </a:r>
            <a:endParaRPr/>
          </a:p>
          <a:p>
            <a:pPr marL="0" lvl="0" indent="0" algn="ctr" rtl="0">
              <a:spcBef>
                <a:spcPts val="0"/>
              </a:spcBef>
              <a:spcAft>
                <a:spcPts val="0"/>
              </a:spcAft>
              <a:buNone/>
            </a:pPr>
            <a:r>
              <a:rPr lang="en"/>
              <a:t>+91 620 421 838</a:t>
            </a:r>
            <a:endParaRPr/>
          </a:p>
          <a:p>
            <a:pPr marL="0" lvl="0" indent="0" algn="ctr" rtl="0">
              <a:spcBef>
                <a:spcPts val="0"/>
              </a:spcBef>
              <a:spcAft>
                <a:spcPts val="0"/>
              </a:spcAft>
              <a:buNone/>
            </a:pPr>
            <a:r>
              <a:rPr lang="en"/>
              <a:t>yourcompany.com</a:t>
            </a:r>
            <a:endParaRPr/>
          </a:p>
        </p:txBody>
      </p:sp>
      <p:grpSp>
        <p:nvGrpSpPr>
          <p:cNvPr id="3676" name="Google Shape;3676;p72"/>
          <p:cNvGrpSpPr/>
          <p:nvPr/>
        </p:nvGrpSpPr>
        <p:grpSpPr>
          <a:xfrm rot="453705">
            <a:off x="5378417" y="547556"/>
            <a:ext cx="4598753" cy="865593"/>
            <a:chOff x="803812" y="3251782"/>
            <a:chExt cx="7536387" cy="1418293"/>
          </a:xfrm>
        </p:grpSpPr>
        <p:sp>
          <p:nvSpPr>
            <p:cNvPr id="3677" name="Google Shape;3677;p72"/>
            <p:cNvSpPr/>
            <p:nvPr/>
          </p:nvSpPr>
          <p:spPr>
            <a:xfrm>
              <a:off x="4385815" y="4453896"/>
              <a:ext cx="54071" cy="46203"/>
            </a:xfrm>
            <a:custGeom>
              <a:avLst/>
              <a:gdLst/>
              <a:ahLst/>
              <a:cxnLst/>
              <a:rect l="l" t="t" r="r" b="b"/>
              <a:pathLst>
                <a:path w="1017" h="869" extrusionOk="0">
                  <a:moveTo>
                    <a:pt x="562" y="1"/>
                  </a:moveTo>
                  <a:cubicBezTo>
                    <a:pt x="188" y="1"/>
                    <a:pt x="1" y="455"/>
                    <a:pt x="268" y="749"/>
                  </a:cubicBezTo>
                  <a:cubicBezTo>
                    <a:pt x="351" y="832"/>
                    <a:pt x="454" y="869"/>
                    <a:pt x="557" y="869"/>
                  </a:cubicBezTo>
                  <a:cubicBezTo>
                    <a:pt x="787" y="869"/>
                    <a:pt x="1016" y="687"/>
                    <a:pt x="1016" y="428"/>
                  </a:cubicBezTo>
                  <a:cubicBezTo>
                    <a:pt x="1016" y="188"/>
                    <a:pt x="803" y="1"/>
                    <a:pt x="5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72"/>
            <p:cNvSpPr/>
            <p:nvPr/>
          </p:nvSpPr>
          <p:spPr>
            <a:xfrm>
              <a:off x="6923554" y="4343096"/>
              <a:ext cx="37005" cy="31688"/>
            </a:xfrm>
            <a:custGeom>
              <a:avLst/>
              <a:gdLst/>
              <a:ahLst/>
              <a:cxnLst/>
              <a:rect l="l" t="t" r="r" b="b"/>
              <a:pathLst>
                <a:path w="696" h="596" extrusionOk="0">
                  <a:moveTo>
                    <a:pt x="401" y="0"/>
                  </a:moveTo>
                  <a:cubicBezTo>
                    <a:pt x="134" y="0"/>
                    <a:pt x="0" y="321"/>
                    <a:pt x="187" y="508"/>
                  </a:cubicBezTo>
                  <a:cubicBezTo>
                    <a:pt x="248" y="568"/>
                    <a:pt x="322" y="595"/>
                    <a:pt x="394" y="595"/>
                  </a:cubicBezTo>
                  <a:cubicBezTo>
                    <a:pt x="548" y="595"/>
                    <a:pt x="695" y="476"/>
                    <a:pt x="695" y="294"/>
                  </a:cubicBezTo>
                  <a:cubicBezTo>
                    <a:pt x="695" y="134"/>
                    <a:pt x="562"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72"/>
            <p:cNvSpPr/>
            <p:nvPr/>
          </p:nvSpPr>
          <p:spPr>
            <a:xfrm>
              <a:off x="4490076" y="4343308"/>
              <a:ext cx="23713" cy="15525"/>
            </a:xfrm>
            <a:custGeom>
              <a:avLst/>
              <a:gdLst/>
              <a:ahLst/>
              <a:cxnLst/>
              <a:rect l="l" t="t" r="r" b="b"/>
              <a:pathLst>
                <a:path w="446" h="292" extrusionOk="0">
                  <a:moveTo>
                    <a:pt x="365" y="0"/>
                  </a:moveTo>
                  <a:cubicBezTo>
                    <a:pt x="232" y="0"/>
                    <a:pt x="0" y="291"/>
                    <a:pt x="209" y="291"/>
                  </a:cubicBezTo>
                  <a:cubicBezTo>
                    <a:pt x="216" y="291"/>
                    <a:pt x="223" y="291"/>
                    <a:pt x="231" y="290"/>
                  </a:cubicBezTo>
                  <a:cubicBezTo>
                    <a:pt x="338" y="290"/>
                    <a:pt x="445" y="210"/>
                    <a:pt x="445" y="103"/>
                  </a:cubicBezTo>
                  <a:cubicBezTo>
                    <a:pt x="439" y="29"/>
                    <a:pt x="407" y="0"/>
                    <a:pt x="3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72"/>
            <p:cNvSpPr/>
            <p:nvPr/>
          </p:nvSpPr>
          <p:spPr>
            <a:xfrm>
              <a:off x="3112718" y="4493719"/>
              <a:ext cx="41258" cy="35463"/>
            </a:xfrm>
            <a:custGeom>
              <a:avLst/>
              <a:gdLst/>
              <a:ahLst/>
              <a:cxnLst/>
              <a:rect l="l" t="t" r="r" b="b"/>
              <a:pathLst>
                <a:path w="776" h="667" extrusionOk="0">
                  <a:moveTo>
                    <a:pt x="428" y="0"/>
                  </a:moveTo>
                  <a:cubicBezTo>
                    <a:pt x="134" y="0"/>
                    <a:pt x="0" y="374"/>
                    <a:pt x="187" y="561"/>
                  </a:cubicBezTo>
                  <a:cubicBezTo>
                    <a:pt x="260" y="634"/>
                    <a:pt x="351" y="666"/>
                    <a:pt x="439" y="666"/>
                  </a:cubicBezTo>
                  <a:cubicBezTo>
                    <a:pt x="612" y="666"/>
                    <a:pt x="775" y="542"/>
                    <a:pt x="775" y="348"/>
                  </a:cubicBezTo>
                  <a:cubicBezTo>
                    <a:pt x="775" y="161"/>
                    <a:pt x="615" y="0"/>
                    <a:pt x="4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72"/>
            <p:cNvSpPr/>
            <p:nvPr/>
          </p:nvSpPr>
          <p:spPr>
            <a:xfrm>
              <a:off x="4645857" y="3268902"/>
              <a:ext cx="39822" cy="39822"/>
            </a:xfrm>
            <a:custGeom>
              <a:avLst/>
              <a:gdLst/>
              <a:ahLst/>
              <a:cxnLst/>
              <a:rect l="l" t="t" r="r" b="b"/>
              <a:pathLst>
                <a:path w="749" h="749" extrusionOk="0">
                  <a:moveTo>
                    <a:pt x="375" y="0"/>
                  </a:moveTo>
                  <a:cubicBezTo>
                    <a:pt x="188" y="0"/>
                    <a:pt x="0" y="161"/>
                    <a:pt x="0" y="374"/>
                  </a:cubicBezTo>
                  <a:cubicBezTo>
                    <a:pt x="0" y="588"/>
                    <a:pt x="188" y="749"/>
                    <a:pt x="375" y="749"/>
                  </a:cubicBezTo>
                  <a:cubicBezTo>
                    <a:pt x="588" y="749"/>
                    <a:pt x="749" y="588"/>
                    <a:pt x="749" y="374"/>
                  </a:cubicBezTo>
                  <a:cubicBezTo>
                    <a:pt x="749" y="161"/>
                    <a:pt x="588" y="0"/>
                    <a:pt x="3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72"/>
            <p:cNvSpPr/>
            <p:nvPr/>
          </p:nvSpPr>
          <p:spPr>
            <a:xfrm>
              <a:off x="3709471" y="3278844"/>
              <a:ext cx="1726455" cy="1102641"/>
            </a:xfrm>
            <a:custGeom>
              <a:avLst/>
              <a:gdLst/>
              <a:ahLst/>
              <a:cxnLst/>
              <a:rect l="l" t="t" r="r" b="b"/>
              <a:pathLst>
                <a:path w="32472" h="20739" extrusionOk="0">
                  <a:moveTo>
                    <a:pt x="16250" y="0"/>
                  </a:moveTo>
                  <a:cubicBezTo>
                    <a:pt x="7270" y="0"/>
                    <a:pt x="1" y="4651"/>
                    <a:pt x="1" y="10370"/>
                  </a:cubicBezTo>
                  <a:cubicBezTo>
                    <a:pt x="1" y="16089"/>
                    <a:pt x="7270" y="20739"/>
                    <a:pt x="16250" y="20739"/>
                  </a:cubicBezTo>
                  <a:cubicBezTo>
                    <a:pt x="25202" y="20739"/>
                    <a:pt x="32471" y="16089"/>
                    <a:pt x="32471" y="10370"/>
                  </a:cubicBezTo>
                  <a:cubicBezTo>
                    <a:pt x="32471" y="4651"/>
                    <a:pt x="25202" y="0"/>
                    <a:pt x="16250" y="0"/>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72"/>
            <p:cNvSpPr/>
            <p:nvPr/>
          </p:nvSpPr>
          <p:spPr>
            <a:xfrm>
              <a:off x="833586" y="3560153"/>
              <a:ext cx="7479657" cy="962013"/>
            </a:xfrm>
            <a:custGeom>
              <a:avLst/>
              <a:gdLst/>
              <a:ahLst/>
              <a:cxnLst/>
              <a:rect l="l" t="t" r="r" b="b"/>
              <a:pathLst>
                <a:path w="140681" h="18094" extrusionOk="0">
                  <a:moveTo>
                    <a:pt x="70341" y="1"/>
                  </a:moveTo>
                  <a:cubicBezTo>
                    <a:pt x="38805" y="1"/>
                    <a:pt x="1" y="17880"/>
                    <a:pt x="1" y="17880"/>
                  </a:cubicBezTo>
                  <a:lnTo>
                    <a:pt x="883" y="18094"/>
                  </a:lnTo>
                  <a:lnTo>
                    <a:pt x="139798" y="18094"/>
                  </a:lnTo>
                  <a:lnTo>
                    <a:pt x="140680" y="17880"/>
                  </a:lnTo>
                  <a:cubicBezTo>
                    <a:pt x="140680" y="17880"/>
                    <a:pt x="101849" y="1"/>
                    <a:pt x="70341"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72"/>
            <p:cNvSpPr/>
            <p:nvPr/>
          </p:nvSpPr>
          <p:spPr>
            <a:xfrm>
              <a:off x="833586" y="3619860"/>
              <a:ext cx="7479657" cy="902306"/>
            </a:xfrm>
            <a:custGeom>
              <a:avLst/>
              <a:gdLst/>
              <a:ahLst/>
              <a:cxnLst/>
              <a:rect l="l" t="t" r="r" b="b"/>
              <a:pathLst>
                <a:path w="140681" h="16971" extrusionOk="0">
                  <a:moveTo>
                    <a:pt x="70341" y="0"/>
                  </a:moveTo>
                  <a:cubicBezTo>
                    <a:pt x="38805" y="0"/>
                    <a:pt x="1" y="16757"/>
                    <a:pt x="1" y="16757"/>
                  </a:cubicBezTo>
                  <a:lnTo>
                    <a:pt x="883" y="16971"/>
                  </a:lnTo>
                  <a:lnTo>
                    <a:pt x="139798" y="16971"/>
                  </a:lnTo>
                  <a:lnTo>
                    <a:pt x="140680" y="16757"/>
                  </a:lnTo>
                  <a:cubicBezTo>
                    <a:pt x="140680" y="16757"/>
                    <a:pt x="101849" y="0"/>
                    <a:pt x="703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72"/>
            <p:cNvSpPr/>
            <p:nvPr/>
          </p:nvSpPr>
          <p:spPr>
            <a:xfrm>
              <a:off x="820826" y="4308962"/>
              <a:ext cx="7505177" cy="333998"/>
            </a:xfrm>
            <a:custGeom>
              <a:avLst/>
              <a:gdLst/>
              <a:ahLst/>
              <a:cxnLst/>
              <a:rect l="l" t="t" r="r" b="b"/>
              <a:pathLst>
                <a:path w="141161" h="6282" extrusionOk="0">
                  <a:moveTo>
                    <a:pt x="70581" y="1"/>
                  </a:moveTo>
                  <a:cubicBezTo>
                    <a:pt x="31589" y="1"/>
                    <a:pt x="0" y="2727"/>
                    <a:pt x="0" y="4010"/>
                  </a:cubicBezTo>
                  <a:cubicBezTo>
                    <a:pt x="0" y="5292"/>
                    <a:pt x="31589" y="6281"/>
                    <a:pt x="70581" y="6281"/>
                  </a:cubicBezTo>
                  <a:cubicBezTo>
                    <a:pt x="109545" y="6281"/>
                    <a:pt x="141161" y="5266"/>
                    <a:pt x="141161" y="4010"/>
                  </a:cubicBezTo>
                  <a:cubicBezTo>
                    <a:pt x="141161" y="2754"/>
                    <a:pt x="109545" y="1"/>
                    <a:pt x="70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72"/>
            <p:cNvSpPr/>
            <p:nvPr/>
          </p:nvSpPr>
          <p:spPr>
            <a:xfrm>
              <a:off x="2554300" y="4488030"/>
              <a:ext cx="4036796" cy="129357"/>
            </a:xfrm>
            <a:custGeom>
              <a:avLst/>
              <a:gdLst/>
              <a:ahLst/>
              <a:cxnLst/>
              <a:rect l="l" t="t" r="r" b="b"/>
              <a:pathLst>
                <a:path w="75926" h="2433" extrusionOk="0">
                  <a:moveTo>
                    <a:pt x="37977" y="0"/>
                  </a:moveTo>
                  <a:cubicBezTo>
                    <a:pt x="16998" y="0"/>
                    <a:pt x="1" y="535"/>
                    <a:pt x="1" y="1203"/>
                  </a:cubicBezTo>
                  <a:cubicBezTo>
                    <a:pt x="1" y="1898"/>
                    <a:pt x="16998" y="2432"/>
                    <a:pt x="37977" y="2432"/>
                  </a:cubicBezTo>
                  <a:cubicBezTo>
                    <a:pt x="58929" y="2432"/>
                    <a:pt x="75926" y="1898"/>
                    <a:pt x="75926" y="1203"/>
                  </a:cubicBezTo>
                  <a:cubicBezTo>
                    <a:pt x="75926" y="535"/>
                    <a:pt x="58929" y="0"/>
                    <a:pt x="379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72"/>
            <p:cNvSpPr/>
            <p:nvPr/>
          </p:nvSpPr>
          <p:spPr>
            <a:xfrm>
              <a:off x="3490686" y="4517857"/>
              <a:ext cx="2164077" cy="69703"/>
            </a:xfrm>
            <a:custGeom>
              <a:avLst/>
              <a:gdLst/>
              <a:ahLst/>
              <a:cxnLst/>
              <a:rect l="l" t="t" r="r" b="b"/>
              <a:pathLst>
                <a:path w="40703" h="1311" extrusionOk="0">
                  <a:moveTo>
                    <a:pt x="20365" y="1"/>
                  </a:moveTo>
                  <a:cubicBezTo>
                    <a:pt x="9113" y="1"/>
                    <a:pt x="0" y="294"/>
                    <a:pt x="0" y="642"/>
                  </a:cubicBezTo>
                  <a:cubicBezTo>
                    <a:pt x="0" y="1016"/>
                    <a:pt x="9113" y="1310"/>
                    <a:pt x="20365" y="1310"/>
                  </a:cubicBezTo>
                  <a:cubicBezTo>
                    <a:pt x="31589" y="1310"/>
                    <a:pt x="40702" y="1016"/>
                    <a:pt x="40702" y="642"/>
                  </a:cubicBezTo>
                  <a:cubicBezTo>
                    <a:pt x="40702" y="294"/>
                    <a:pt x="31589" y="1"/>
                    <a:pt x="20365" y="1"/>
                  </a:cubicBezTo>
                  <a:close/>
                </a:path>
              </a:pathLst>
            </a:custGeom>
            <a:solidFill>
              <a:srgbClr val="FEFF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72"/>
            <p:cNvSpPr/>
            <p:nvPr/>
          </p:nvSpPr>
          <p:spPr>
            <a:xfrm>
              <a:off x="803812" y="3537823"/>
              <a:ext cx="7536387" cy="994817"/>
            </a:xfrm>
            <a:custGeom>
              <a:avLst/>
              <a:gdLst/>
              <a:ahLst/>
              <a:cxnLst/>
              <a:rect l="l" t="t" r="r" b="b"/>
              <a:pathLst>
                <a:path w="141748" h="18711" extrusionOk="0">
                  <a:moveTo>
                    <a:pt x="72597" y="0"/>
                  </a:moveTo>
                  <a:cubicBezTo>
                    <a:pt x="58189" y="0"/>
                    <a:pt x="43720" y="2983"/>
                    <a:pt x="29958" y="6915"/>
                  </a:cubicBezTo>
                  <a:cubicBezTo>
                    <a:pt x="19829" y="9828"/>
                    <a:pt x="9914" y="13516"/>
                    <a:pt x="347" y="17899"/>
                  </a:cubicBezTo>
                  <a:cubicBezTo>
                    <a:pt x="0" y="18061"/>
                    <a:pt x="214" y="18523"/>
                    <a:pt x="537" y="18523"/>
                  </a:cubicBezTo>
                  <a:cubicBezTo>
                    <a:pt x="588" y="18523"/>
                    <a:pt x="641" y="18512"/>
                    <a:pt x="694" y="18487"/>
                  </a:cubicBezTo>
                  <a:cubicBezTo>
                    <a:pt x="17718" y="10630"/>
                    <a:pt x="35757" y="5151"/>
                    <a:pt x="54278" y="2211"/>
                  </a:cubicBezTo>
                  <a:cubicBezTo>
                    <a:pt x="60465" y="1243"/>
                    <a:pt x="66727" y="641"/>
                    <a:pt x="72983" y="641"/>
                  </a:cubicBezTo>
                  <a:cubicBezTo>
                    <a:pt x="76563" y="641"/>
                    <a:pt x="80141" y="838"/>
                    <a:pt x="83702" y="1276"/>
                  </a:cubicBezTo>
                  <a:cubicBezTo>
                    <a:pt x="93136" y="2425"/>
                    <a:pt x="102516" y="4750"/>
                    <a:pt x="111629" y="7476"/>
                  </a:cubicBezTo>
                  <a:cubicBezTo>
                    <a:pt x="121704" y="10469"/>
                    <a:pt x="131539" y="14211"/>
                    <a:pt x="141080" y="18674"/>
                  </a:cubicBezTo>
                  <a:cubicBezTo>
                    <a:pt x="141130" y="18699"/>
                    <a:pt x="141180" y="18710"/>
                    <a:pt x="141228" y="18710"/>
                  </a:cubicBezTo>
                  <a:cubicBezTo>
                    <a:pt x="141534" y="18710"/>
                    <a:pt x="141747" y="18252"/>
                    <a:pt x="141401" y="18113"/>
                  </a:cubicBezTo>
                  <a:cubicBezTo>
                    <a:pt x="124190" y="10069"/>
                    <a:pt x="105723" y="3949"/>
                    <a:pt x="86909" y="1062"/>
                  </a:cubicBezTo>
                  <a:cubicBezTo>
                    <a:pt x="82164" y="329"/>
                    <a:pt x="77384" y="0"/>
                    <a:pt x="725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72"/>
            <p:cNvSpPr/>
            <p:nvPr/>
          </p:nvSpPr>
          <p:spPr>
            <a:xfrm>
              <a:off x="805195" y="4494144"/>
              <a:ext cx="2748069" cy="175931"/>
            </a:xfrm>
            <a:custGeom>
              <a:avLst/>
              <a:gdLst/>
              <a:ahLst/>
              <a:cxnLst/>
              <a:rect l="l" t="t" r="r" b="b"/>
              <a:pathLst>
                <a:path w="51687" h="3309" extrusionOk="0">
                  <a:moveTo>
                    <a:pt x="635" y="1"/>
                  </a:moveTo>
                  <a:cubicBezTo>
                    <a:pt x="533" y="1"/>
                    <a:pt x="434" y="53"/>
                    <a:pt x="374" y="179"/>
                  </a:cubicBezTo>
                  <a:lnTo>
                    <a:pt x="374" y="153"/>
                  </a:lnTo>
                  <a:lnTo>
                    <a:pt x="374" y="153"/>
                  </a:lnTo>
                  <a:cubicBezTo>
                    <a:pt x="0" y="874"/>
                    <a:pt x="455" y="1248"/>
                    <a:pt x="1176" y="1382"/>
                  </a:cubicBezTo>
                  <a:cubicBezTo>
                    <a:pt x="3314" y="1809"/>
                    <a:pt x="5666" y="1729"/>
                    <a:pt x="7831" y="1890"/>
                  </a:cubicBezTo>
                  <a:cubicBezTo>
                    <a:pt x="12641" y="2210"/>
                    <a:pt x="17478" y="2478"/>
                    <a:pt x="22289" y="2691"/>
                  </a:cubicBezTo>
                  <a:cubicBezTo>
                    <a:pt x="31399" y="3095"/>
                    <a:pt x="40509" y="3308"/>
                    <a:pt x="49641" y="3308"/>
                  </a:cubicBezTo>
                  <a:cubicBezTo>
                    <a:pt x="50180" y="3308"/>
                    <a:pt x="50719" y="3308"/>
                    <a:pt x="51258" y="3306"/>
                  </a:cubicBezTo>
                  <a:cubicBezTo>
                    <a:pt x="51686" y="3306"/>
                    <a:pt x="51686" y="2638"/>
                    <a:pt x="51258" y="2638"/>
                  </a:cubicBezTo>
                  <a:cubicBezTo>
                    <a:pt x="42920" y="2638"/>
                    <a:pt x="34582" y="2504"/>
                    <a:pt x="26244" y="2184"/>
                  </a:cubicBezTo>
                  <a:cubicBezTo>
                    <a:pt x="22182" y="2050"/>
                    <a:pt x="18120" y="1836"/>
                    <a:pt x="14084" y="1622"/>
                  </a:cubicBezTo>
                  <a:cubicBezTo>
                    <a:pt x="12000" y="1489"/>
                    <a:pt x="9915" y="1355"/>
                    <a:pt x="7831" y="1222"/>
                  </a:cubicBezTo>
                  <a:lnTo>
                    <a:pt x="4544" y="981"/>
                  </a:lnTo>
                  <a:cubicBezTo>
                    <a:pt x="4196" y="954"/>
                    <a:pt x="909" y="607"/>
                    <a:pt x="962" y="500"/>
                  </a:cubicBezTo>
                  <a:cubicBezTo>
                    <a:pt x="1090" y="244"/>
                    <a:pt x="856" y="1"/>
                    <a:pt x="6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72"/>
            <p:cNvSpPr/>
            <p:nvPr/>
          </p:nvSpPr>
          <p:spPr>
            <a:xfrm>
              <a:off x="5596439" y="4505894"/>
              <a:ext cx="2735787" cy="161204"/>
            </a:xfrm>
            <a:custGeom>
              <a:avLst/>
              <a:gdLst/>
              <a:ahLst/>
              <a:cxnLst/>
              <a:rect l="l" t="t" r="r" b="b"/>
              <a:pathLst>
                <a:path w="51456" h="3032" extrusionOk="0">
                  <a:moveTo>
                    <a:pt x="51063" y="1"/>
                  </a:moveTo>
                  <a:cubicBezTo>
                    <a:pt x="50928" y="1"/>
                    <a:pt x="50795" y="77"/>
                    <a:pt x="50751" y="252"/>
                  </a:cubicBezTo>
                  <a:cubicBezTo>
                    <a:pt x="50510" y="1001"/>
                    <a:pt x="44845" y="867"/>
                    <a:pt x="43989" y="920"/>
                  </a:cubicBezTo>
                  <a:cubicBezTo>
                    <a:pt x="41985" y="1027"/>
                    <a:pt x="40007" y="1134"/>
                    <a:pt x="38003" y="1214"/>
                  </a:cubicBezTo>
                  <a:cubicBezTo>
                    <a:pt x="33807" y="1428"/>
                    <a:pt x="29585" y="1588"/>
                    <a:pt x="25389" y="1749"/>
                  </a:cubicBezTo>
                  <a:cubicBezTo>
                    <a:pt x="17078" y="2043"/>
                    <a:pt x="8739" y="2257"/>
                    <a:pt x="428" y="2364"/>
                  </a:cubicBezTo>
                  <a:cubicBezTo>
                    <a:pt x="0" y="2364"/>
                    <a:pt x="0" y="3032"/>
                    <a:pt x="428" y="3032"/>
                  </a:cubicBezTo>
                  <a:cubicBezTo>
                    <a:pt x="9648" y="2898"/>
                    <a:pt x="18841" y="2684"/>
                    <a:pt x="28035" y="2310"/>
                  </a:cubicBezTo>
                  <a:cubicBezTo>
                    <a:pt x="32578" y="2150"/>
                    <a:pt x="37121" y="1936"/>
                    <a:pt x="41664" y="1695"/>
                  </a:cubicBezTo>
                  <a:cubicBezTo>
                    <a:pt x="43883" y="1588"/>
                    <a:pt x="46074" y="1455"/>
                    <a:pt x="48292" y="1321"/>
                  </a:cubicBezTo>
                  <a:cubicBezTo>
                    <a:pt x="48382" y="1316"/>
                    <a:pt x="48478" y="1315"/>
                    <a:pt x="48581" y="1315"/>
                  </a:cubicBezTo>
                  <a:cubicBezTo>
                    <a:pt x="48815" y="1315"/>
                    <a:pt x="49078" y="1324"/>
                    <a:pt x="49346" y="1324"/>
                  </a:cubicBezTo>
                  <a:cubicBezTo>
                    <a:pt x="50217" y="1324"/>
                    <a:pt x="51151" y="1228"/>
                    <a:pt x="51392" y="413"/>
                  </a:cubicBezTo>
                  <a:cubicBezTo>
                    <a:pt x="51455" y="160"/>
                    <a:pt x="51257" y="1"/>
                    <a:pt x="510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72"/>
            <p:cNvSpPr/>
            <p:nvPr/>
          </p:nvSpPr>
          <p:spPr>
            <a:xfrm>
              <a:off x="3756949" y="3251782"/>
              <a:ext cx="1625703" cy="383125"/>
            </a:xfrm>
            <a:custGeom>
              <a:avLst/>
              <a:gdLst/>
              <a:ahLst/>
              <a:cxnLst/>
              <a:rect l="l" t="t" r="r" b="b"/>
              <a:pathLst>
                <a:path w="30577" h="7206" extrusionOk="0">
                  <a:moveTo>
                    <a:pt x="14967" y="1"/>
                  </a:moveTo>
                  <a:cubicBezTo>
                    <a:pt x="14892" y="1"/>
                    <a:pt x="14817" y="1"/>
                    <a:pt x="14742" y="2"/>
                  </a:cubicBezTo>
                  <a:cubicBezTo>
                    <a:pt x="9263" y="55"/>
                    <a:pt x="3250" y="1872"/>
                    <a:pt x="150" y="6710"/>
                  </a:cubicBezTo>
                  <a:cubicBezTo>
                    <a:pt x="1" y="6971"/>
                    <a:pt x="229" y="7206"/>
                    <a:pt x="463" y="7206"/>
                  </a:cubicBezTo>
                  <a:cubicBezTo>
                    <a:pt x="564" y="7206"/>
                    <a:pt x="665" y="7162"/>
                    <a:pt x="738" y="7057"/>
                  </a:cubicBezTo>
                  <a:cubicBezTo>
                    <a:pt x="3715" y="2383"/>
                    <a:pt x="9601" y="694"/>
                    <a:pt x="14880" y="694"/>
                  </a:cubicBezTo>
                  <a:cubicBezTo>
                    <a:pt x="15004" y="694"/>
                    <a:pt x="15127" y="695"/>
                    <a:pt x="15250" y="696"/>
                  </a:cubicBezTo>
                  <a:cubicBezTo>
                    <a:pt x="20701" y="750"/>
                    <a:pt x="26020" y="2701"/>
                    <a:pt x="29868" y="6576"/>
                  </a:cubicBezTo>
                  <a:cubicBezTo>
                    <a:pt x="29935" y="6643"/>
                    <a:pt x="30011" y="6671"/>
                    <a:pt x="30086" y="6671"/>
                  </a:cubicBezTo>
                  <a:cubicBezTo>
                    <a:pt x="30340" y="6671"/>
                    <a:pt x="30576" y="6343"/>
                    <a:pt x="30349" y="6095"/>
                  </a:cubicBezTo>
                  <a:cubicBezTo>
                    <a:pt x="26313" y="2006"/>
                    <a:pt x="20663" y="1"/>
                    <a:pt x="149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72"/>
            <p:cNvSpPr/>
            <p:nvPr/>
          </p:nvSpPr>
          <p:spPr>
            <a:xfrm>
              <a:off x="845442" y="4299020"/>
              <a:ext cx="2937983" cy="217561"/>
            </a:xfrm>
            <a:custGeom>
              <a:avLst/>
              <a:gdLst/>
              <a:ahLst/>
              <a:cxnLst/>
              <a:rect l="l" t="t" r="r" b="b"/>
              <a:pathLst>
                <a:path w="55259" h="4092" extrusionOk="0">
                  <a:moveTo>
                    <a:pt x="55045" y="1"/>
                  </a:moveTo>
                  <a:lnTo>
                    <a:pt x="33050" y="910"/>
                  </a:lnTo>
                  <a:cubicBezTo>
                    <a:pt x="25888" y="1203"/>
                    <a:pt x="18699" y="1337"/>
                    <a:pt x="11563" y="1979"/>
                  </a:cubicBezTo>
                  <a:cubicBezTo>
                    <a:pt x="7742" y="2272"/>
                    <a:pt x="3947" y="2887"/>
                    <a:pt x="205" y="3742"/>
                  </a:cubicBezTo>
                  <a:cubicBezTo>
                    <a:pt x="0" y="3794"/>
                    <a:pt x="66" y="4091"/>
                    <a:pt x="261" y="4091"/>
                  </a:cubicBezTo>
                  <a:cubicBezTo>
                    <a:pt x="269" y="4091"/>
                    <a:pt x="277" y="4091"/>
                    <a:pt x="286" y="4090"/>
                  </a:cubicBezTo>
                  <a:lnTo>
                    <a:pt x="312" y="4063"/>
                  </a:lnTo>
                  <a:cubicBezTo>
                    <a:pt x="7127" y="2433"/>
                    <a:pt x="14129" y="2005"/>
                    <a:pt x="21104" y="1738"/>
                  </a:cubicBezTo>
                  <a:cubicBezTo>
                    <a:pt x="28320" y="1417"/>
                    <a:pt x="35509" y="1123"/>
                    <a:pt x="42725" y="829"/>
                  </a:cubicBezTo>
                  <a:lnTo>
                    <a:pt x="55045" y="322"/>
                  </a:lnTo>
                  <a:cubicBezTo>
                    <a:pt x="55259" y="322"/>
                    <a:pt x="55259" y="1"/>
                    <a:pt x="550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72"/>
            <p:cNvSpPr/>
            <p:nvPr/>
          </p:nvSpPr>
          <p:spPr>
            <a:xfrm>
              <a:off x="3803258" y="4291949"/>
              <a:ext cx="110907" cy="25627"/>
            </a:xfrm>
            <a:custGeom>
              <a:avLst/>
              <a:gdLst/>
              <a:ahLst/>
              <a:cxnLst/>
              <a:rect l="l" t="t" r="r" b="b"/>
              <a:pathLst>
                <a:path w="2086" h="482" extrusionOk="0">
                  <a:moveTo>
                    <a:pt x="1871" y="0"/>
                  </a:moveTo>
                  <a:lnTo>
                    <a:pt x="214" y="161"/>
                  </a:lnTo>
                  <a:cubicBezTo>
                    <a:pt x="1" y="161"/>
                    <a:pt x="1" y="481"/>
                    <a:pt x="214" y="481"/>
                  </a:cubicBezTo>
                  <a:lnTo>
                    <a:pt x="1871" y="348"/>
                  </a:lnTo>
                  <a:cubicBezTo>
                    <a:pt x="2085" y="321"/>
                    <a:pt x="2085" y="0"/>
                    <a:pt x="18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72"/>
            <p:cNvSpPr/>
            <p:nvPr/>
          </p:nvSpPr>
          <p:spPr>
            <a:xfrm>
              <a:off x="3932561" y="4293331"/>
              <a:ext cx="29880" cy="18555"/>
            </a:xfrm>
            <a:custGeom>
              <a:avLst/>
              <a:gdLst/>
              <a:ahLst/>
              <a:cxnLst/>
              <a:rect l="l" t="t" r="r" b="b"/>
              <a:pathLst>
                <a:path w="562" h="349" extrusionOk="0">
                  <a:moveTo>
                    <a:pt x="214" y="1"/>
                  </a:moveTo>
                  <a:cubicBezTo>
                    <a:pt x="1" y="1"/>
                    <a:pt x="1" y="348"/>
                    <a:pt x="214" y="348"/>
                  </a:cubicBezTo>
                  <a:lnTo>
                    <a:pt x="321" y="348"/>
                  </a:lnTo>
                  <a:cubicBezTo>
                    <a:pt x="562" y="348"/>
                    <a:pt x="562" y="1"/>
                    <a:pt x="3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72"/>
            <p:cNvSpPr/>
            <p:nvPr/>
          </p:nvSpPr>
          <p:spPr>
            <a:xfrm>
              <a:off x="4002211" y="4294713"/>
              <a:ext cx="2451075" cy="68320"/>
            </a:xfrm>
            <a:custGeom>
              <a:avLst/>
              <a:gdLst/>
              <a:ahLst/>
              <a:cxnLst/>
              <a:rect l="l" t="t" r="r" b="b"/>
              <a:pathLst>
                <a:path w="46101" h="1285" extrusionOk="0">
                  <a:moveTo>
                    <a:pt x="11764" y="0"/>
                  </a:moveTo>
                  <a:cubicBezTo>
                    <a:pt x="11308" y="0"/>
                    <a:pt x="10852" y="1"/>
                    <a:pt x="10396" y="2"/>
                  </a:cubicBezTo>
                  <a:cubicBezTo>
                    <a:pt x="7002" y="2"/>
                    <a:pt x="3608" y="28"/>
                    <a:pt x="241" y="82"/>
                  </a:cubicBezTo>
                  <a:cubicBezTo>
                    <a:pt x="0" y="82"/>
                    <a:pt x="0" y="429"/>
                    <a:pt x="241" y="429"/>
                  </a:cubicBezTo>
                  <a:lnTo>
                    <a:pt x="241" y="403"/>
                  </a:lnTo>
                  <a:cubicBezTo>
                    <a:pt x="3694" y="348"/>
                    <a:pt x="7147" y="321"/>
                    <a:pt x="10599" y="321"/>
                  </a:cubicBezTo>
                  <a:cubicBezTo>
                    <a:pt x="18984" y="321"/>
                    <a:pt x="27364" y="482"/>
                    <a:pt x="35731" y="803"/>
                  </a:cubicBezTo>
                  <a:cubicBezTo>
                    <a:pt x="39125" y="937"/>
                    <a:pt x="42493" y="1097"/>
                    <a:pt x="45887" y="1284"/>
                  </a:cubicBezTo>
                  <a:cubicBezTo>
                    <a:pt x="46100" y="1284"/>
                    <a:pt x="46100" y="937"/>
                    <a:pt x="45887" y="937"/>
                  </a:cubicBezTo>
                  <a:cubicBezTo>
                    <a:pt x="34529" y="320"/>
                    <a:pt x="23147" y="0"/>
                    <a:pt x="117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72"/>
            <p:cNvSpPr/>
            <p:nvPr/>
          </p:nvSpPr>
          <p:spPr>
            <a:xfrm>
              <a:off x="6471683" y="4347349"/>
              <a:ext cx="29933" cy="17120"/>
            </a:xfrm>
            <a:custGeom>
              <a:avLst/>
              <a:gdLst/>
              <a:ahLst/>
              <a:cxnLst/>
              <a:rect l="l" t="t" r="r" b="b"/>
              <a:pathLst>
                <a:path w="563" h="322" extrusionOk="0">
                  <a:moveTo>
                    <a:pt x="241" y="1"/>
                  </a:moveTo>
                  <a:cubicBezTo>
                    <a:pt x="1" y="1"/>
                    <a:pt x="1" y="321"/>
                    <a:pt x="241" y="321"/>
                  </a:cubicBezTo>
                  <a:lnTo>
                    <a:pt x="348" y="321"/>
                  </a:lnTo>
                  <a:cubicBezTo>
                    <a:pt x="562" y="321"/>
                    <a:pt x="562" y="1"/>
                    <a:pt x="3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72"/>
            <p:cNvSpPr/>
            <p:nvPr/>
          </p:nvSpPr>
          <p:spPr>
            <a:xfrm>
              <a:off x="6522671" y="4338895"/>
              <a:ext cx="23660" cy="20363"/>
            </a:xfrm>
            <a:custGeom>
              <a:avLst/>
              <a:gdLst/>
              <a:ahLst/>
              <a:cxnLst/>
              <a:rect l="l" t="t" r="r" b="b"/>
              <a:pathLst>
                <a:path w="445" h="383" extrusionOk="0">
                  <a:moveTo>
                    <a:pt x="198" y="1"/>
                  </a:moveTo>
                  <a:cubicBezTo>
                    <a:pt x="123" y="1"/>
                    <a:pt x="53" y="47"/>
                    <a:pt x="31" y="160"/>
                  </a:cubicBezTo>
                  <a:cubicBezTo>
                    <a:pt x="1" y="308"/>
                    <a:pt x="87" y="382"/>
                    <a:pt x="178" y="382"/>
                  </a:cubicBezTo>
                  <a:cubicBezTo>
                    <a:pt x="201" y="382"/>
                    <a:pt x="225" y="377"/>
                    <a:pt x="247" y="368"/>
                  </a:cubicBezTo>
                  <a:lnTo>
                    <a:pt x="247" y="368"/>
                  </a:lnTo>
                  <a:cubicBezTo>
                    <a:pt x="262" y="372"/>
                    <a:pt x="276" y="373"/>
                    <a:pt x="291" y="373"/>
                  </a:cubicBezTo>
                  <a:cubicBezTo>
                    <a:pt x="371" y="373"/>
                    <a:pt x="445" y="320"/>
                    <a:pt x="432" y="213"/>
                  </a:cubicBezTo>
                  <a:cubicBezTo>
                    <a:pt x="416" y="89"/>
                    <a:pt x="302" y="1"/>
                    <a:pt x="1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72"/>
            <p:cNvSpPr/>
            <p:nvPr/>
          </p:nvSpPr>
          <p:spPr>
            <a:xfrm>
              <a:off x="6578284" y="4345914"/>
              <a:ext cx="1226255" cy="93947"/>
            </a:xfrm>
            <a:custGeom>
              <a:avLst/>
              <a:gdLst/>
              <a:ahLst/>
              <a:cxnLst/>
              <a:rect l="l" t="t" r="r" b="b"/>
              <a:pathLst>
                <a:path w="23064" h="1767" extrusionOk="0">
                  <a:moveTo>
                    <a:pt x="241" y="1"/>
                  </a:moveTo>
                  <a:cubicBezTo>
                    <a:pt x="0" y="1"/>
                    <a:pt x="0" y="321"/>
                    <a:pt x="241" y="321"/>
                  </a:cubicBezTo>
                  <a:cubicBezTo>
                    <a:pt x="7777" y="455"/>
                    <a:pt x="15314" y="963"/>
                    <a:pt x="22850" y="1765"/>
                  </a:cubicBezTo>
                  <a:cubicBezTo>
                    <a:pt x="22858" y="1766"/>
                    <a:pt x="22867" y="1766"/>
                    <a:pt x="22875" y="1766"/>
                  </a:cubicBezTo>
                  <a:cubicBezTo>
                    <a:pt x="23063" y="1766"/>
                    <a:pt x="23055" y="1470"/>
                    <a:pt x="22850" y="1444"/>
                  </a:cubicBezTo>
                  <a:cubicBezTo>
                    <a:pt x="15340" y="615"/>
                    <a:pt x="7804" y="134"/>
                    <a:pt x="2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72"/>
            <p:cNvSpPr/>
            <p:nvPr/>
          </p:nvSpPr>
          <p:spPr>
            <a:xfrm>
              <a:off x="7832771" y="4424708"/>
              <a:ext cx="65556" cy="23287"/>
            </a:xfrm>
            <a:custGeom>
              <a:avLst/>
              <a:gdLst/>
              <a:ahLst/>
              <a:cxnLst/>
              <a:rect l="l" t="t" r="r" b="b"/>
              <a:pathLst>
                <a:path w="1233" h="438" extrusionOk="0">
                  <a:moveTo>
                    <a:pt x="254" y="1"/>
                  </a:moveTo>
                  <a:cubicBezTo>
                    <a:pt x="102" y="1"/>
                    <a:pt x="0" y="216"/>
                    <a:pt x="164" y="309"/>
                  </a:cubicBezTo>
                  <a:cubicBezTo>
                    <a:pt x="359" y="388"/>
                    <a:pt x="569" y="437"/>
                    <a:pt x="783" y="437"/>
                  </a:cubicBezTo>
                  <a:cubicBezTo>
                    <a:pt x="861" y="437"/>
                    <a:pt x="940" y="431"/>
                    <a:pt x="1019" y="416"/>
                  </a:cubicBezTo>
                  <a:cubicBezTo>
                    <a:pt x="1224" y="391"/>
                    <a:pt x="1232" y="94"/>
                    <a:pt x="1043" y="94"/>
                  </a:cubicBezTo>
                  <a:cubicBezTo>
                    <a:pt x="1035" y="94"/>
                    <a:pt x="1027" y="95"/>
                    <a:pt x="1019" y="96"/>
                  </a:cubicBezTo>
                  <a:cubicBezTo>
                    <a:pt x="959" y="102"/>
                    <a:pt x="899" y="106"/>
                    <a:pt x="839" y="106"/>
                  </a:cubicBezTo>
                  <a:cubicBezTo>
                    <a:pt x="660" y="106"/>
                    <a:pt x="484" y="76"/>
                    <a:pt x="324" y="15"/>
                  </a:cubicBezTo>
                  <a:cubicBezTo>
                    <a:pt x="300" y="5"/>
                    <a:pt x="277" y="1"/>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72"/>
            <p:cNvSpPr/>
            <p:nvPr/>
          </p:nvSpPr>
          <p:spPr>
            <a:xfrm>
              <a:off x="7922412" y="4435447"/>
              <a:ext cx="24244" cy="18502"/>
            </a:xfrm>
            <a:custGeom>
              <a:avLst/>
              <a:gdLst/>
              <a:ahLst/>
              <a:cxnLst/>
              <a:rect l="l" t="t" r="r" b="b"/>
              <a:pathLst>
                <a:path w="456" h="348" extrusionOk="0">
                  <a:moveTo>
                    <a:pt x="241" y="0"/>
                  </a:moveTo>
                  <a:cubicBezTo>
                    <a:pt x="1" y="0"/>
                    <a:pt x="1" y="348"/>
                    <a:pt x="241" y="348"/>
                  </a:cubicBezTo>
                  <a:cubicBezTo>
                    <a:pt x="455" y="348"/>
                    <a:pt x="455" y="0"/>
                    <a:pt x="2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72"/>
            <p:cNvSpPr/>
            <p:nvPr/>
          </p:nvSpPr>
          <p:spPr>
            <a:xfrm>
              <a:off x="7975473" y="4445283"/>
              <a:ext cx="285722" cy="64439"/>
            </a:xfrm>
            <a:custGeom>
              <a:avLst/>
              <a:gdLst/>
              <a:ahLst/>
              <a:cxnLst/>
              <a:rect l="l" t="t" r="r" b="b"/>
              <a:pathLst>
                <a:path w="5374" h="1212" extrusionOk="0">
                  <a:moveTo>
                    <a:pt x="261" y="1"/>
                  </a:moveTo>
                  <a:cubicBezTo>
                    <a:pt x="66" y="1"/>
                    <a:pt x="0" y="299"/>
                    <a:pt x="206" y="350"/>
                  </a:cubicBezTo>
                  <a:lnTo>
                    <a:pt x="5096" y="1205"/>
                  </a:lnTo>
                  <a:cubicBezTo>
                    <a:pt x="5112" y="1209"/>
                    <a:pt x="5128" y="1211"/>
                    <a:pt x="5143" y="1211"/>
                  </a:cubicBezTo>
                  <a:cubicBezTo>
                    <a:pt x="5320" y="1211"/>
                    <a:pt x="5374" y="934"/>
                    <a:pt x="5176" y="884"/>
                  </a:cubicBezTo>
                  <a:lnTo>
                    <a:pt x="286" y="3"/>
                  </a:lnTo>
                  <a:cubicBezTo>
                    <a:pt x="277" y="1"/>
                    <a:pt x="269" y="1"/>
                    <a:pt x="2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2" name="Google Shape;3702;p72"/>
          <p:cNvSpPr/>
          <p:nvPr/>
        </p:nvSpPr>
        <p:spPr>
          <a:xfrm>
            <a:off x="7051922" y="1923574"/>
            <a:ext cx="345674" cy="346056"/>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3" name="Google Shape;3703;p72"/>
          <p:cNvGrpSpPr/>
          <p:nvPr/>
        </p:nvGrpSpPr>
        <p:grpSpPr>
          <a:xfrm>
            <a:off x="7785543" y="1923599"/>
            <a:ext cx="346056" cy="345674"/>
            <a:chOff x="3303268" y="3817349"/>
            <a:chExt cx="346056" cy="345674"/>
          </a:xfrm>
        </p:grpSpPr>
        <p:sp>
          <p:nvSpPr>
            <p:cNvPr id="3704" name="Google Shape;3704;p72"/>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72"/>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72"/>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72"/>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8" name="Google Shape;3708;p72"/>
          <p:cNvGrpSpPr/>
          <p:nvPr/>
        </p:nvGrpSpPr>
        <p:grpSpPr>
          <a:xfrm>
            <a:off x="7051936" y="2697674"/>
            <a:ext cx="345642" cy="345674"/>
            <a:chOff x="5549861" y="3817349"/>
            <a:chExt cx="345642" cy="345674"/>
          </a:xfrm>
        </p:grpSpPr>
        <p:sp>
          <p:nvSpPr>
            <p:cNvPr id="3709" name="Google Shape;3709;p72"/>
            <p:cNvSpPr/>
            <p:nvPr/>
          </p:nvSpPr>
          <p:spPr>
            <a:xfrm>
              <a:off x="5549861" y="3817349"/>
              <a:ext cx="345642" cy="345674"/>
            </a:xfrm>
            <a:custGeom>
              <a:avLst/>
              <a:gdLst/>
              <a:ahLst/>
              <a:cxnLst/>
              <a:rect l="l" t="t" r="r" b="b"/>
              <a:pathLst>
                <a:path w="10859" h="10860" extrusionOk="0">
                  <a:moveTo>
                    <a:pt x="5429" y="334"/>
                  </a:moveTo>
                  <a:cubicBezTo>
                    <a:pt x="8239" y="334"/>
                    <a:pt x="10513" y="2608"/>
                    <a:pt x="10513" y="5430"/>
                  </a:cubicBezTo>
                  <a:cubicBezTo>
                    <a:pt x="10513" y="8240"/>
                    <a:pt x="8227" y="10514"/>
                    <a:pt x="5429" y="10514"/>
                  </a:cubicBezTo>
                  <a:cubicBezTo>
                    <a:pt x="2619" y="10514"/>
                    <a:pt x="333" y="8240"/>
                    <a:pt x="333" y="5430"/>
                  </a:cubicBezTo>
                  <a:cubicBezTo>
                    <a:pt x="333" y="2608"/>
                    <a:pt x="2619" y="334"/>
                    <a:pt x="5429" y="334"/>
                  </a:cubicBezTo>
                  <a:close/>
                  <a:moveTo>
                    <a:pt x="5429" y="1"/>
                  </a:moveTo>
                  <a:cubicBezTo>
                    <a:pt x="3989" y="1"/>
                    <a:pt x="2619" y="560"/>
                    <a:pt x="1584" y="1584"/>
                  </a:cubicBezTo>
                  <a:cubicBezTo>
                    <a:pt x="560" y="2620"/>
                    <a:pt x="0" y="3989"/>
                    <a:pt x="0" y="5430"/>
                  </a:cubicBezTo>
                  <a:cubicBezTo>
                    <a:pt x="0" y="6871"/>
                    <a:pt x="560" y="8240"/>
                    <a:pt x="1584" y="9264"/>
                  </a:cubicBezTo>
                  <a:cubicBezTo>
                    <a:pt x="2619" y="10300"/>
                    <a:pt x="3989" y="10859"/>
                    <a:pt x="5429" y="10859"/>
                  </a:cubicBezTo>
                  <a:cubicBezTo>
                    <a:pt x="6870" y="10859"/>
                    <a:pt x="8239" y="10300"/>
                    <a:pt x="9263" y="9264"/>
                  </a:cubicBezTo>
                  <a:cubicBezTo>
                    <a:pt x="10299" y="8240"/>
                    <a:pt x="10859" y="6871"/>
                    <a:pt x="10859" y="5430"/>
                  </a:cubicBezTo>
                  <a:cubicBezTo>
                    <a:pt x="10859" y="3989"/>
                    <a:pt x="10299" y="2620"/>
                    <a:pt x="9263" y="1584"/>
                  </a:cubicBezTo>
                  <a:cubicBezTo>
                    <a:pt x="8239" y="560"/>
                    <a:pt x="6870" y="1"/>
                    <a:pt x="5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72"/>
            <p:cNvSpPr/>
            <p:nvPr/>
          </p:nvSpPr>
          <p:spPr>
            <a:xfrm>
              <a:off x="5590763" y="3890208"/>
              <a:ext cx="262661" cy="200052"/>
            </a:xfrm>
            <a:custGeom>
              <a:avLst/>
              <a:gdLst/>
              <a:ahLst/>
              <a:cxnLst/>
              <a:rect l="l" t="t" r="r" b="b"/>
              <a:pathLst>
                <a:path w="8252" h="6285" extrusionOk="0">
                  <a:moveTo>
                    <a:pt x="4123" y="1"/>
                  </a:moveTo>
                  <a:cubicBezTo>
                    <a:pt x="3010" y="1"/>
                    <a:pt x="1900" y="63"/>
                    <a:pt x="799" y="188"/>
                  </a:cubicBezTo>
                  <a:cubicBezTo>
                    <a:pt x="513" y="224"/>
                    <a:pt x="287" y="450"/>
                    <a:pt x="239" y="712"/>
                  </a:cubicBezTo>
                  <a:cubicBezTo>
                    <a:pt x="1" y="2319"/>
                    <a:pt x="1" y="3963"/>
                    <a:pt x="239" y="5570"/>
                  </a:cubicBezTo>
                  <a:cubicBezTo>
                    <a:pt x="287" y="5844"/>
                    <a:pt x="513" y="6058"/>
                    <a:pt x="799" y="6082"/>
                  </a:cubicBezTo>
                  <a:cubicBezTo>
                    <a:pt x="1894" y="6201"/>
                    <a:pt x="3013" y="6284"/>
                    <a:pt x="4132" y="6284"/>
                  </a:cubicBezTo>
                  <a:cubicBezTo>
                    <a:pt x="4609" y="6284"/>
                    <a:pt x="5085" y="6260"/>
                    <a:pt x="5561" y="6249"/>
                  </a:cubicBezTo>
                  <a:cubicBezTo>
                    <a:pt x="5644" y="6249"/>
                    <a:pt x="5716" y="6177"/>
                    <a:pt x="5716" y="6070"/>
                  </a:cubicBezTo>
                  <a:cubicBezTo>
                    <a:pt x="5716" y="5963"/>
                    <a:pt x="5633" y="5891"/>
                    <a:pt x="5537" y="5891"/>
                  </a:cubicBezTo>
                  <a:cubicBezTo>
                    <a:pt x="5051" y="5914"/>
                    <a:pt x="4564" y="5925"/>
                    <a:pt x="4076" y="5925"/>
                  </a:cubicBezTo>
                  <a:cubicBezTo>
                    <a:pt x="2998" y="5925"/>
                    <a:pt x="1916" y="5868"/>
                    <a:pt x="834" y="5737"/>
                  </a:cubicBezTo>
                  <a:cubicBezTo>
                    <a:pt x="715" y="5725"/>
                    <a:pt x="620" y="5641"/>
                    <a:pt x="596" y="5498"/>
                  </a:cubicBezTo>
                  <a:cubicBezTo>
                    <a:pt x="382" y="3927"/>
                    <a:pt x="382" y="2319"/>
                    <a:pt x="596" y="736"/>
                  </a:cubicBezTo>
                  <a:cubicBezTo>
                    <a:pt x="620" y="617"/>
                    <a:pt x="715" y="522"/>
                    <a:pt x="834" y="498"/>
                  </a:cubicBezTo>
                  <a:cubicBezTo>
                    <a:pt x="1942" y="379"/>
                    <a:pt x="3037" y="319"/>
                    <a:pt x="4144" y="319"/>
                  </a:cubicBezTo>
                  <a:cubicBezTo>
                    <a:pt x="5240" y="319"/>
                    <a:pt x="6347" y="379"/>
                    <a:pt x="7442" y="498"/>
                  </a:cubicBezTo>
                  <a:cubicBezTo>
                    <a:pt x="7561" y="522"/>
                    <a:pt x="7669" y="605"/>
                    <a:pt x="7680" y="736"/>
                  </a:cubicBezTo>
                  <a:cubicBezTo>
                    <a:pt x="7907" y="2319"/>
                    <a:pt x="7907" y="3927"/>
                    <a:pt x="7680" y="5498"/>
                  </a:cubicBezTo>
                  <a:cubicBezTo>
                    <a:pt x="7669" y="5617"/>
                    <a:pt x="7561" y="5725"/>
                    <a:pt x="7442" y="5737"/>
                  </a:cubicBezTo>
                  <a:cubicBezTo>
                    <a:pt x="7085" y="5784"/>
                    <a:pt x="6752" y="5820"/>
                    <a:pt x="6395" y="5844"/>
                  </a:cubicBezTo>
                  <a:cubicBezTo>
                    <a:pt x="6299" y="5844"/>
                    <a:pt x="6228" y="5927"/>
                    <a:pt x="6228" y="6010"/>
                  </a:cubicBezTo>
                  <a:cubicBezTo>
                    <a:pt x="6228" y="6110"/>
                    <a:pt x="6299" y="6178"/>
                    <a:pt x="6386" y="6178"/>
                  </a:cubicBezTo>
                  <a:cubicBezTo>
                    <a:pt x="6393" y="6178"/>
                    <a:pt x="6399" y="6178"/>
                    <a:pt x="6406" y="6177"/>
                  </a:cubicBezTo>
                  <a:cubicBezTo>
                    <a:pt x="6764" y="6141"/>
                    <a:pt x="7121" y="6118"/>
                    <a:pt x="7478" y="6070"/>
                  </a:cubicBezTo>
                  <a:cubicBezTo>
                    <a:pt x="7764" y="6034"/>
                    <a:pt x="7978" y="5820"/>
                    <a:pt x="8026" y="5546"/>
                  </a:cubicBezTo>
                  <a:cubicBezTo>
                    <a:pt x="8252" y="3963"/>
                    <a:pt x="8252" y="2319"/>
                    <a:pt x="8014" y="712"/>
                  </a:cubicBezTo>
                  <a:cubicBezTo>
                    <a:pt x="7966" y="426"/>
                    <a:pt x="7740" y="224"/>
                    <a:pt x="7466" y="188"/>
                  </a:cubicBezTo>
                  <a:cubicBezTo>
                    <a:pt x="6353" y="63"/>
                    <a:pt x="5237" y="1"/>
                    <a:pt x="41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72"/>
            <p:cNvSpPr/>
            <p:nvPr/>
          </p:nvSpPr>
          <p:spPr>
            <a:xfrm>
              <a:off x="5680587" y="3935024"/>
              <a:ext cx="105389" cy="110514"/>
            </a:xfrm>
            <a:custGeom>
              <a:avLst/>
              <a:gdLst/>
              <a:ahLst/>
              <a:cxnLst/>
              <a:rect l="l" t="t" r="r" b="b"/>
              <a:pathLst>
                <a:path w="3311" h="3472" extrusionOk="0">
                  <a:moveTo>
                    <a:pt x="334" y="447"/>
                  </a:moveTo>
                  <a:lnTo>
                    <a:pt x="2763" y="1733"/>
                  </a:lnTo>
                  <a:lnTo>
                    <a:pt x="334" y="3007"/>
                  </a:lnTo>
                  <a:lnTo>
                    <a:pt x="334" y="447"/>
                  </a:lnTo>
                  <a:close/>
                  <a:moveTo>
                    <a:pt x="163" y="1"/>
                  </a:moveTo>
                  <a:cubicBezTo>
                    <a:pt x="135" y="1"/>
                    <a:pt x="108" y="7"/>
                    <a:pt x="84" y="18"/>
                  </a:cubicBezTo>
                  <a:cubicBezTo>
                    <a:pt x="36" y="54"/>
                    <a:pt x="1" y="114"/>
                    <a:pt x="1" y="173"/>
                  </a:cubicBezTo>
                  <a:lnTo>
                    <a:pt x="1" y="3293"/>
                  </a:lnTo>
                  <a:cubicBezTo>
                    <a:pt x="1" y="3352"/>
                    <a:pt x="24" y="3412"/>
                    <a:pt x="84" y="3447"/>
                  </a:cubicBezTo>
                  <a:cubicBezTo>
                    <a:pt x="120" y="3459"/>
                    <a:pt x="144" y="3471"/>
                    <a:pt x="179" y="3471"/>
                  </a:cubicBezTo>
                  <a:cubicBezTo>
                    <a:pt x="203" y="3471"/>
                    <a:pt x="239" y="3471"/>
                    <a:pt x="251" y="3459"/>
                  </a:cubicBezTo>
                  <a:lnTo>
                    <a:pt x="3227" y="1900"/>
                  </a:lnTo>
                  <a:cubicBezTo>
                    <a:pt x="3287" y="1864"/>
                    <a:pt x="3311" y="1804"/>
                    <a:pt x="3311" y="1745"/>
                  </a:cubicBezTo>
                  <a:cubicBezTo>
                    <a:pt x="3311" y="1673"/>
                    <a:pt x="3287" y="1614"/>
                    <a:pt x="3227" y="1578"/>
                  </a:cubicBezTo>
                  <a:lnTo>
                    <a:pt x="251" y="18"/>
                  </a:lnTo>
                  <a:cubicBezTo>
                    <a:pt x="221" y="7"/>
                    <a:pt x="191"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2" name="Google Shape;3712;p72"/>
          <p:cNvGrpSpPr/>
          <p:nvPr/>
        </p:nvGrpSpPr>
        <p:grpSpPr>
          <a:xfrm>
            <a:off x="7785585" y="2697686"/>
            <a:ext cx="346024" cy="345674"/>
            <a:chOff x="4201447" y="3817349"/>
            <a:chExt cx="346024" cy="345674"/>
          </a:xfrm>
        </p:grpSpPr>
        <p:sp>
          <p:nvSpPr>
            <p:cNvPr id="3713" name="Google Shape;3713;p72"/>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72"/>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32142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5"/>
        <p:cNvGrpSpPr/>
        <p:nvPr/>
      </p:nvGrpSpPr>
      <p:grpSpPr>
        <a:xfrm>
          <a:off x="0" y="0"/>
          <a:ext cx="0" cy="0"/>
          <a:chOff x="0" y="0"/>
          <a:chExt cx="0" cy="0"/>
        </a:xfrm>
      </p:grpSpPr>
      <p:sp>
        <p:nvSpPr>
          <p:cNvPr id="10" name="Google Shape;1686;p41"/>
          <p:cNvSpPr txBox="1">
            <a:spLocks noGrp="1"/>
          </p:cNvSpPr>
          <p:nvPr>
            <p:ph type="title"/>
          </p:nvPr>
        </p:nvSpPr>
        <p:spPr>
          <a:xfrm>
            <a:off x="107504" y="339502"/>
            <a:ext cx="5927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Success Criteria</a:t>
            </a:r>
            <a:endParaRP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419622"/>
            <a:ext cx="6912768" cy="2644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5"/>
        <p:cNvGrpSpPr/>
        <p:nvPr/>
      </p:nvGrpSpPr>
      <p:grpSpPr>
        <a:xfrm>
          <a:off x="0" y="0"/>
          <a:ext cx="0" cy="0"/>
          <a:chOff x="0" y="0"/>
          <a:chExt cx="0" cy="0"/>
        </a:xfrm>
      </p:grpSpPr>
      <p:sp>
        <p:nvSpPr>
          <p:cNvPr id="10" name="Google Shape;1686;p41"/>
          <p:cNvSpPr txBox="1">
            <a:spLocks noGrp="1"/>
          </p:cNvSpPr>
          <p:nvPr>
            <p:ph type="title"/>
          </p:nvPr>
        </p:nvSpPr>
        <p:spPr>
          <a:xfrm>
            <a:off x="107504" y="339502"/>
            <a:ext cx="5927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Quick Vocab Quiz</a:t>
            </a:r>
            <a:endParaRPr dirty="0"/>
          </a:p>
        </p:txBody>
      </p:sp>
      <p:sp>
        <p:nvSpPr>
          <p:cNvPr id="6" name="Google Shape;1619;p39"/>
          <p:cNvSpPr txBox="1">
            <a:spLocks noGrp="1"/>
          </p:cNvSpPr>
          <p:nvPr>
            <p:ph type="title"/>
          </p:nvPr>
        </p:nvSpPr>
        <p:spPr>
          <a:xfrm>
            <a:off x="1331640" y="987574"/>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smtClean="0">
                <a:solidFill>
                  <a:schemeClr val="accent2"/>
                </a:solidFill>
              </a:rPr>
              <a:t>Match the vocab to the definition</a:t>
            </a:r>
            <a:endParaRPr sz="2000" dirty="0"/>
          </a:p>
        </p:txBody>
      </p:sp>
      <p:sp>
        <p:nvSpPr>
          <p:cNvPr id="7" name="Google Shape;1693;p42"/>
          <p:cNvSpPr txBox="1">
            <a:spLocks noGrp="1"/>
          </p:cNvSpPr>
          <p:nvPr>
            <p:ph type="title"/>
          </p:nvPr>
        </p:nvSpPr>
        <p:spPr>
          <a:xfrm>
            <a:off x="-828600" y="1707654"/>
            <a:ext cx="4789800" cy="520500"/>
          </a:xfrm>
          <a:prstGeom prst="rect">
            <a:avLst/>
          </a:prstGeom>
        </p:spPr>
        <p:txBody>
          <a:bodyPr spcFirstLastPara="1" wrap="square" lIns="91425" tIns="91425" rIns="91425" bIns="91425" anchor="t" anchorCtr="0">
            <a:noAutofit/>
          </a:bodyPr>
          <a:lstStyle/>
          <a:p>
            <a:pPr marL="0" lvl="0" indent="0" algn="ctr" rtl="0">
              <a:lnSpc>
                <a:spcPct val="200000"/>
              </a:lnSpc>
              <a:spcBef>
                <a:spcPts val="0"/>
              </a:spcBef>
              <a:spcAft>
                <a:spcPts val="0"/>
              </a:spcAft>
              <a:buNone/>
            </a:pPr>
            <a:r>
              <a:rPr lang="en-GB" sz="2400" dirty="0" smtClean="0">
                <a:solidFill>
                  <a:schemeClr val="accent2"/>
                </a:solidFill>
              </a:rPr>
              <a:t>chimed</a:t>
            </a:r>
            <a:r>
              <a:rPr lang="en" sz="2400" dirty="0" smtClean="0">
                <a:solidFill>
                  <a:schemeClr val="accent2"/>
                </a:solidFill>
              </a:rPr>
              <a:t/>
            </a:r>
            <a:br>
              <a:rPr lang="en" sz="2400" dirty="0" smtClean="0">
                <a:solidFill>
                  <a:schemeClr val="accent2"/>
                </a:solidFill>
              </a:rPr>
            </a:br>
            <a:r>
              <a:rPr lang="en" sz="2400" dirty="0" smtClean="0">
                <a:solidFill>
                  <a:schemeClr val="accent2"/>
                </a:solidFill>
              </a:rPr>
              <a:t>unravel</a:t>
            </a:r>
            <a:r>
              <a:rPr lang="en" sz="2400" dirty="0" smtClean="0">
                <a:solidFill>
                  <a:schemeClr val="accent2"/>
                </a:solidFill>
              </a:rPr>
              <a:t/>
            </a:r>
            <a:br>
              <a:rPr lang="en" sz="2400" dirty="0" smtClean="0">
                <a:solidFill>
                  <a:schemeClr val="accent2"/>
                </a:solidFill>
              </a:rPr>
            </a:br>
            <a:r>
              <a:rPr lang="en" sz="2400" dirty="0" smtClean="0">
                <a:solidFill>
                  <a:schemeClr val="accent2"/>
                </a:solidFill>
              </a:rPr>
              <a:t>cursing</a:t>
            </a:r>
            <a:r>
              <a:rPr lang="en" sz="2400" dirty="0" smtClean="0">
                <a:solidFill>
                  <a:schemeClr val="accent2"/>
                </a:solidFill>
              </a:rPr>
              <a:t/>
            </a:r>
            <a:br>
              <a:rPr lang="en" sz="2400" dirty="0" smtClean="0">
                <a:solidFill>
                  <a:schemeClr val="accent2"/>
                </a:solidFill>
              </a:rPr>
            </a:br>
            <a:r>
              <a:rPr lang="en" sz="2400" dirty="0" smtClean="0">
                <a:solidFill>
                  <a:schemeClr val="accent2"/>
                </a:solidFill>
              </a:rPr>
              <a:t>genuine</a:t>
            </a:r>
            <a:endParaRPr sz="2400" dirty="0"/>
          </a:p>
        </p:txBody>
      </p:sp>
      <p:sp>
        <p:nvSpPr>
          <p:cNvPr id="8" name="Google Shape;1619;p39"/>
          <p:cNvSpPr txBox="1">
            <a:spLocks noGrp="1"/>
          </p:cNvSpPr>
          <p:nvPr>
            <p:ph type="title"/>
          </p:nvPr>
        </p:nvSpPr>
        <p:spPr>
          <a:xfrm>
            <a:off x="3635896" y="2139702"/>
            <a:ext cx="5400600" cy="572700"/>
          </a:xfrm>
          <a:prstGeom prst="rect">
            <a:avLst/>
          </a:prstGeom>
        </p:spPr>
        <p:txBody>
          <a:bodyPr spcFirstLastPara="1" wrap="square" lIns="91425" tIns="91425" rIns="91425" bIns="91425" anchor="t" anchorCtr="0">
            <a:noAutofit/>
          </a:bodyPr>
          <a:lstStyle/>
          <a:p>
            <a:pPr algn="l"/>
            <a:r>
              <a:rPr lang="en-GB" sz="1500" b="0" dirty="0">
                <a:latin typeface="+mj-lt"/>
              </a:rPr>
              <a:t>the use of such language by children, which can include using words that are disrespectful, hurtful, or inappropriate.</a:t>
            </a:r>
            <a:r>
              <a:rPr lang="en-GB" sz="1500" b="0" dirty="0" smtClean="0">
                <a:latin typeface="+mj-lt"/>
              </a:rPr>
              <a:t/>
            </a:r>
            <a:br>
              <a:rPr lang="en-GB" sz="1500" b="0" dirty="0" smtClean="0">
                <a:latin typeface="+mj-lt"/>
              </a:rPr>
            </a:br>
            <a:r>
              <a:rPr lang="en-GB" sz="1500" b="0" dirty="0" smtClean="0">
                <a:latin typeface="+mj-lt"/>
              </a:rPr>
              <a:t/>
            </a:r>
            <a:br>
              <a:rPr lang="en-GB" sz="1500" b="0" dirty="0" smtClean="0">
                <a:latin typeface="+mj-lt"/>
              </a:rPr>
            </a:br>
            <a:r>
              <a:rPr lang="en-GB" sz="1500" b="0" dirty="0">
                <a:latin typeface="+mj-lt"/>
              </a:rPr>
              <a:t>serve as a signal or announcement, such as indicating the start or end of an event or marking the time of day</a:t>
            </a:r>
            <a:r>
              <a:rPr lang="en-GB" sz="1500" b="0" dirty="0" smtClean="0">
                <a:latin typeface="+mj-lt"/>
              </a:rPr>
              <a:t>.</a:t>
            </a:r>
            <a:br>
              <a:rPr lang="en-GB" sz="1500" b="0" dirty="0" smtClean="0">
                <a:latin typeface="+mj-lt"/>
              </a:rPr>
            </a:br>
            <a:r>
              <a:rPr lang="en-GB" sz="1500" b="0" dirty="0" smtClean="0">
                <a:latin typeface="+mj-lt"/>
              </a:rPr>
              <a:t/>
            </a:r>
            <a:br>
              <a:rPr lang="en-GB" sz="1500" b="0" dirty="0" smtClean="0">
                <a:latin typeface="+mj-lt"/>
              </a:rPr>
            </a:br>
            <a:r>
              <a:rPr lang="en-GB" sz="1500" b="0" dirty="0">
                <a:latin typeface="+mj-lt"/>
              </a:rPr>
              <a:t> that something is real, authentic, or sincere</a:t>
            </a:r>
            <a:r>
              <a:rPr lang="en-GB" sz="1500" b="0" dirty="0" smtClean="0">
                <a:latin typeface="+mj-lt"/>
              </a:rPr>
              <a:t>.</a:t>
            </a:r>
            <a:br>
              <a:rPr lang="en-GB" sz="1500" b="0" dirty="0" smtClean="0">
                <a:latin typeface="+mj-lt"/>
              </a:rPr>
            </a:br>
            <a:r>
              <a:rPr lang="en-GB" sz="1500" b="0" dirty="0" smtClean="0">
                <a:latin typeface="+mj-lt"/>
              </a:rPr>
              <a:t/>
            </a:r>
            <a:br>
              <a:rPr lang="en-GB" sz="1500" b="0" dirty="0" smtClean="0">
                <a:latin typeface="+mj-lt"/>
              </a:rPr>
            </a:br>
            <a:r>
              <a:rPr lang="en-GB" sz="1500" b="0" dirty="0">
                <a:latin typeface="+mj-lt"/>
              </a:rPr>
              <a:t>o undo or untangle something that is twisted or knotted. </a:t>
            </a:r>
            <a:endParaRPr lang="en-GB" sz="1500" b="0" dirty="0">
              <a:latin typeface="+mj-lt"/>
            </a:endParaRPr>
          </a:p>
        </p:txBody>
      </p:sp>
    </p:spTree>
    <p:extLst>
      <p:ext uri="{BB962C8B-B14F-4D97-AF65-F5344CB8AC3E}">
        <p14:creationId xmlns:p14="http://schemas.microsoft.com/office/powerpoint/2010/main" val="379725999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5"/>
        <p:cNvGrpSpPr/>
        <p:nvPr/>
      </p:nvGrpSpPr>
      <p:grpSpPr>
        <a:xfrm>
          <a:off x="0" y="0"/>
          <a:ext cx="0" cy="0"/>
          <a:chOff x="0" y="0"/>
          <a:chExt cx="0" cy="0"/>
        </a:xfrm>
      </p:grpSpPr>
      <p:sp>
        <p:nvSpPr>
          <p:cNvPr id="10" name="Google Shape;1686;p41"/>
          <p:cNvSpPr txBox="1">
            <a:spLocks noGrp="1"/>
          </p:cNvSpPr>
          <p:nvPr>
            <p:ph type="title"/>
          </p:nvPr>
        </p:nvSpPr>
        <p:spPr>
          <a:xfrm>
            <a:off x="107504" y="339502"/>
            <a:ext cx="5927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Purpose and Outcome</a:t>
            </a:r>
            <a:endParaRPr dirty="0"/>
          </a:p>
        </p:txBody>
      </p:sp>
      <p:sp>
        <p:nvSpPr>
          <p:cNvPr id="6" name="Google Shape;1619;p39"/>
          <p:cNvSpPr txBox="1">
            <a:spLocks noGrp="1"/>
          </p:cNvSpPr>
          <p:nvPr>
            <p:ph type="title"/>
          </p:nvPr>
        </p:nvSpPr>
        <p:spPr>
          <a:xfrm>
            <a:off x="611560" y="1707654"/>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000" dirty="0" smtClean="0">
                <a:solidFill>
                  <a:schemeClr val="accent2"/>
                </a:solidFill>
              </a:rPr>
              <a:t>T</a:t>
            </a:r>
            <a:r>
              <a:rPr lang="en" sz="2000" dirty="0" smtClean="0">
                <a:solidFill>
                  <a:schemeClr val="accent2"/>
                </a:solidFill>
              </a:rPr>
              <a:t>o inform</a:t>
            </a:r>
            <a:br>
              <a:rPr lang="en" sz="2000" dirty="0" smtClean="0">
                <a:solidFill>
                  <a:schemeClr val="accent2"/>
                </a:solidFill>
              </a:rPr>
            </a:br>
            <a:r>
              <a:rPr lang="en" sz="2000" dirty="0">
                <a:solidFill>
                  <a:schemeClr val="accent2"/>
                </a:solidFill>
              </a:rPr>
              <a:t/>
            </a:r>
            <a:br>
              <a:rPr lang="en" sz="2000" dirty="0">
                <a:solidFill>
                  <a:schemeClr val="accent2"/>
                </a:solidFill>
              </a:rPr>
            </a:br>
            <a:r>
              <a:rPr lang="en" sz="2000" dirty="0" smtClean="0">
                <a:solidFill>
                  <a:schemeClr val="accent2"/>
                </a:solidFill>
              </a:rPr>
              <a:t>a retelling of w</a:t>
            </a:r>
            <a:r>
              <a:rPr lang="en-GB" sz="2000" dirty="0" smtClean="0">
                <a:solidFill>
                  <a:schemeClr val="accent2"/>
                </a:solidFill>
              </a:rPr>
              <a:t>ha</a:t>
            </a:r>
            <a:r>
              <a:rPr lang="en" sz="2000" dirty="0" smtClean="0">
                <a:solidFill>
                  <a:schemeClr val="accent2"/>
                </a:solidFill>
              </a:rPr>
              <a:t>t happened when Lexi and Tim found the Orb and met the aliens.</a:t>
            </a:r>
            <a:endParaRPr sz="2000" dirty="0"/>
          </a:p>
        </p:txBody>
      </p:sp>
    </p:spTree>
    <p:extLst>
      <p:ext uri="{BB962C8B-B14F-4D97-AF65-F5344CB8AC3E}">
        <p14:creationId xmlns:p14="http://schemas.microsoft.com/office/powerpoint/2010/main" val="54677697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20"/>
        <p:cNvGrpSpPr/>
        <p:nvPr/>
      </p:nvGrpSpPr>
      <p:grpSpPr>
        <a:xfrm>
          <a:off x="0" y="0"/>
          <a:ext cx="0" cy="0"/>
          <a:chOff x="0" y="0"/>
          <a:chExt cx="0" cy="0"/>
        </a:xfrm>
      </p:grpSpPr>
      <p:sp>
        <p:nvSpPr>
          <p:cNvPr id="2421" name="Google Shape;2421;p52"/>
          <p:cNvSpPr txBox="1">
            <a:spLocks noGrp="1"/>
          </p:cNvSpPr>
          <p:nvPr>
            <p:ph type="title"/>
          </p:nvPr>
        </p:nvSpPr>
        <p:spPr>
          <a:xfrm flipH="1">
            <a:off x="351288" y="0"/>
            <a:ext cx="4724767" cy="83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Chapter </a:t>
            </a:r>
            <a:r>
              <a:rPr lang="en" dirty="0" smtClean="0">
                <a:solidFill>
                  <a:schemeClr val="accent2">
                    <a:lumMod val="60000"/>
                    <a:lumOff val="40000"/>
                  </a:schemeClr>
                </a:solidFill>
              </a:rPr>
              <a:t>8</a:t>
            </a:r>
            <a:endParaRPr dirty="0">
              <a:solidFill>
                <a:schemeClr val="accent2">
                  <a:lumMod val="60000"/>
                  <a:lumOff val="40000"/>
                </a:schemeClr>
              </a:solidFill>
            </a:endParaRPr>
          </a:p>
        </p:txBody>
      </p:sp>
      <p:grpSp>
        <p:nvGrpSpPr>
          <p:cNvPr id="2424" name="Google Shape;2424;p52"/>
          <p:cNvGrpSpPr/>
          <p:nvPr/>
        </p:nvGrpSpPr>
        <p:grpSpPr>
          <a:xfrm>
            <a:off x="-371819" y="3098839"/>
            <a:ext cx="2667669" cy="2547169"/>
            <a:chOff x="-371804" y="2876411"/>
            <a:chExt cx="2900586" cy="2769866"/>
          </a:xfrm>
        </p:grpSpPr>
        <p:sp>
          <p:nvSpPr>
            <p:cNvPr id="2425" name="Google Shape;2425;p52"/>
            <p:cNvSpPr/>
            <p:nvPr/>
          </p:nvSpPr>
          <p:spPr>
            <a:xfrm rot="2945883">
              <a:off x="115565" y="3894525"/>
              <a:ext cx="905361" cy="1703505"/>
            </a:xfrm>
            <a:prstGeom prst="trapezoid">
              <a:avLst>
                <a:gd name="adj" fmla="val 31712"/>
              </a:avLst>
            </a:prstGeom>
            <a:solidFill>
              <a:srgbClr val="FEFF97">
                <a:alpha val="7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26" name="Google Shape;2426;p52"/>
            <p:cNvCxnSpPr/>
            <p:nvPr/>
          </p:nvCxnSpPr>
          <p:spPr>
            <a:xfrm rot="10800000" flipH="1">
              <a:off x="414440" y="4111530"/>
              <a:ext cx="607800" cy="376800"/>
            </a:xfrm>
            <a:prstGeom prst="straightConnector1">
              <a:avLst/>
            </a:prstGeom>
            <a:noFill/>
            <a:ln w="19050" cap="flat" cmpd="sng">
              <a:solidFill>
                <a:schemeClr val="accent2"/>
              </a:solidFill>
              <a:prstDash val="solid"/>
              <a:round/>
              <a:headEnd type="none" w="med" len="med"/>
              <a:tailEnd type="none" w="med" len="med"/>
            </a:ln>
          </p:spPr>
        </p:cxnSp>
        <p:grpSp>
          <p:nvGrpSpPr>
            <p:cNvPr id="2427" name="Google Shape;2427;p52"/>
            <p:cNvGrpSpPr/>
            <p:nvPr/>
          </p:nvGrpSpPr>
          <p:grpSpPr>
            <a:xfrm rot="5400000">
              <a:off x="737402" y="2875010"/>
              <a:ext cx="1789977" cy="1792780"/>
              <a:chOff x="1690910" y="933688"/>
              <a:chExt cx="1569742" cy="1572063"/>
            </a:xfrm>
          </p:grpSpPr>
          <p:sp>
            <p:nvSpPr>
              <p:cNvPr id="2428" name="Google Shape;2428;p52"/>
              <p:cNvSpPr/>
              <p:nvPr/>
            </p:nvSpPr>
            <p:spPr>
              <a:xfrm>
                <a:off x="2687370" y="1932487"/>
                <a:ext cx="328775" cy="328794"/>
              </a:xfrm>
              <a:custGeom>
                <a:avLst/>
                <a:gdLst/>
                <a:ahLst/>
                <a:cxnLst/>
                <a:rect l="l" t="t" r="r" b="b"/>
                <a:pathLst>
                  <a:path w="17288" h="17289" extrusionOk="0">
                    <a:moveTo>
                      <a:pt x="9513" y="1"/>
                    </a:moveTo>
                    <a:lnTo>
                      <a:pt x="6540" y="6495"/>
                    </a:lnTo>
                    <a:lnTo>
                      <a:pt x="1" y="9513"/>
                    </a:lnTo>
                    <a:lnTo>
                      <a:pt x="3613" y="17288"/>
                    </a:lnTo>
                    <a:lnTo>
                      <a:pt x="10473" y="10474"/>
                    </a:lnTo>
                    <a:lnTo>
                      <a:pt x="17288" y="3614"/>
                    </a:lnTo>
                    <a:lnTo>
                      <a:pt x="95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52"/>
              <p:cNvSpPr/>
              <p:nvPr/>
            </p:nvSpPr>
            <p:spPr>
              <a:xfrm>
                <a:off x="2811745" y="1984672"/>
                <a:ext cx="158302" cy="147005"/>
              </a:xfrm>
              <a:custGeom>
                <a:avLst/>
                <a:gdLst/>
                <a:ahLst/>
                <a:cxnLst/>
                <a:rect l="l" t="t" r="r" b="b"/>
                <a:pathLst>
                  <a:path w="8324" h="7730" extrusionOk="0">
                    <a:moveTo>
                      <a:pt x="1692" y="1"/>
                    </a:moveTo>
                    <a:lnTo>
                      <a:pt x="0" y="3751"/>
                    </a:lnTo>
                    <a:lnTo>
                      <a:pt x="3933" y="7730"/>
                    </a:lnTo>
                    <a:lnTo>
                      <a:pt x="8324" y="3294"/>
                    </a:lnTo>
                    <a:lnTo>
                      <a:pt x="1692" y="1"/>
                    </a:ln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52"/>
              <p:cNvSpPr/>
              <p:nvPr/>
            </p:nvSpPr>
            <p:spPr>
              <a:xfrm>
                <a:off x="2091609" y="2193408"/>
                <a:ext cx="446189" cy="300077"/>
              </a:xfrm>
              <a:custGeom>
                <a:avLst/>
                <a:gdLst/>
                <a:ahLst/>
                <a:cxnLst/>
                <a:rect l="l" t="t" r="r" b="b"/>
                <a:pathLst>
                  <a:path w="23462" h="15779" extrusionOk="0">
                    <a:moveTo>
                      <a:pt x="21220" y="1"/>
                    </a:moveTo>
                    <a:lnTo>
                      <a:pt x="5991" y="367"/>
                    </a:lnTo>
                    <a:cubicBezTo>
                      <a:pt x="0" y="10520"/>
                      <a:pt x="23461" y="15779"/>
                      <a:pt x="23461" y="15779"/>
                    </a:cubicBezTo>
                    <a:cubicBezTo>
                      <a:pt x="23461" y="15779"/>
                      <a:pt x="16007" y="5855"/>
                      <a:pt x="21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52"/>
              <p:cNvSpPr/>
              <p:nvPr/>
            </p:nvSpPr>
            <p:spPr>
              <a:xfrm>
                <a:off x="2205543" y="2194282"/>
                <a:ext cx="332255" cy="300077"/>
              </a:xfrm>
              <a:custGeom>
                <a:avLst/>
                <a:gdLst/>
                <a:ahLst/>
                <a:cxnLst/>
                <a:rect l="l" t="t" r="r" b="b"/>
                <a:pathLst>
                  <a:path w="17471" h="15779" extrusionOk="0">
                    <a:moveTo>
                      <a:pt x="15229" y="1"/>
                    </a:moveTo>
                    <a:lnTo>
                      <a:pt x="0" y="321"/>
                    </a:lnTo>
                    <a:lnTo>
                      <a:pt x="6403" y="4711"/>
                    </a:lnTo>
                    <a:cubicBezTo>
                      <a:pt x="6403" y="4711"/>
                      <a:pt x="8369" y="12303"/>
                      <a:pt x="17470" y="15779"/>
                    </a:cubicBezTo>
                    <a:cubicBezTo>
                      <a:pt x="17470" y="15779"/>
                      <a:pt x="10016" y="5854"/>
                      <a:pt x="15229" y="1"/>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52"/>
              <p:cNvSpPr/>
              <p:nvPr/>
            </p:nvSpPr>
            <p:spPr>
              <a:xfrm>
                <a:off x="2949165" y="1431776"/>
                <a:ext cx="300077" cy="350283"/>
              </a:xfrm>
              <a:custGeom>
                <a:avLst/>
                <a:gdLst/>
                <a:ahLst/>
                <a:cxnLst/>
                <a:rect l="l" t="t" r="r" b="b"/>
                <a:pathLst>
                  <a:path w="15779" h="18419" extrusionOk="0">
                    <a:moveTo>
                      <a:pt x="3603" y="1"/>
                    </a:moveTo>
                    <a:cubicBezTo>
                      <a:pt x="2572" y="1"/>
                      <a:pt x="1478" y="306"/>
                      <a:pt x="320" y="994"/>
                    </a:cubicBezTo>
                    <a:lnTo>
                      <a:pt x="0" y="16223"/>
                    </a:lnTo>
                    <a:cubicBezTo>
                      <a:pt x="1512" y="14866"/>
                      <a:pt x="3306" y="14364"/>
                      <a:pt x="5132" y="14364"/>
                    </a:cubicBezTo>
                    <a:cubicBezTo>
                      <a:pt x="10323" y="14364"/>
                      <a:pt x="15778" y="18418"/>
                      <a:pt x="15778" y="18418"/>
                    </a:cubicBezTo>
                    <a:cubicBezTo>
                      <a:pt x="15778" y="18418"/>
                      <a:pt x="11614" y="1"/>
                      <a:pt x="36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52"/>
              <p:cNvSpPr/>
              <p:nvPr/>
            </p:nvSpPr>
            <p:spPr>
              <a:xfrm>
                <a:off x="2949165" y="1450660"/>
                <a:ext cx="300933" cy="331399"/>
              </a:xfrm>
              <a:custGeom>
                <a:avLst/>
                <a:gdLst/>
                <a:ahLst/>
                <a:cxnLst/>
                <a:rect l="l" t="t" r="r" b="b"/>
                <a:pathLst>
                  <a:path w="15824" h="17426" extrusionOk="0">
                    <a:moveTo>
                      <a:pt x="320" y="1"/>
                    </a:moveTo>
                    <a:lnTo>
                      <a:pt x="0" y="15230"/>
                    </a:lnTo>
                    <a:cubicBezTo>
                      <a:pt x="1512" y="13873"/>
                      <a:pt x="3306" y="13371"/>
                      <a:pt x="5133" y="13371"/>
                    </a:cubicBezTo>
                    <a:cubicBezTo>
                      <a:pt x="10326" y="13371"/>
                      <a:pt x="15790" y="17425"/>
                      <a:pt x="15824" y="17425"/>
                    </a:cubicBezTo>
                    <a:cubicBezTo>
                      <a:pt x="12302" y="8324"/>
                      <a:pt x="4756" y="6403"/>
                      <a:pt x="4756" y="6403"/>
                    </a:cubicBezTo>
                    <a:lnTo>
                      <a:pt x="320" y="1"/>
                    </a:ln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52"/>
              <p:cNvSpPr/>
              <p:nvPr/>
            </p:nvSpPr>
            <p:spPr>
              <a:xfrm>
                <a:off x="1703709" y="947952"/>
                <a:ext cx="1349843" cy="1288949"/>
              </a:xfrm>
              <a:custGeom>
                <a:avLst/>
                <a:gdLst/>
                <a:ahLst/>
                <a:cxnLst/>
                <a:rect l="l" t="t" r="r" b="b"/>
                <a:pathLst>
                  <a:path w="70979" h="67777" extrusionOk="0">
                    <a:moveTo>
                      <a:pt x="0" y="1"/>
                    </a:moveTo>
                    <a:cubicBezTo>
                      <a:pt x="0" y="1"/>
                      <a:pt x="2744" y="44637"/>
                      <a:pt x="18980" y="60872"/>
                    </a:cubicBezTo>
                    <a:cubicBezTo>
                      <a:pt x="23592" y="65506"/>
                      <a:pt x="29768" y="67777"/>
                      <a:pt x="36218" y="67777"/>
                    </a:cubicBezTo>
                    <a:cubicBezTo>
                      <a:pt x="43901" y="67777"/>
                      <a:pt x="51975" y="64555"/>
                      <a:pt x="58264" y="58265"/>
                    </a:cubicBezTo>
                    <a:cubicBezTo>
                      <a:pt x="69789" y="46740"/>
                      <a:pt x="70978" y="29133"/>
                      <a:pt x="60825" y="19026"/>
                    </a:cubicBezTo>
                    <a:cubicBezTo>
                      <a:pt x="44636" y="2791"/>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52"/>
              <p:cNvSpPr/>
              <p:nvPr/>
            </p:nvSpPr>
            <p:spPr>
              <a:xfrm>
                <a:off x="1703709" y="947952"/>
                <a:ext cx="495767" cy="496642"/>
              </a:xfrm>
              <a:custGeom>
                <a:avLst/>
                <a:gdLst/>
                <a:ahLst/>
                <a:cxnLst/>
                <a:rect l="l" t="t" r="r" b="b"/>
                <a:pathLst>
                  <a:path w="26069" h="26115" extrusionOk="0">
                    <a:moveTo>
                      <a:pt x="0" y="1"/>
                    </a:moveTo>
                    <a:lnTo>
                      <a:pt x="0" y="1"/>
                    </a:lnTo>
                    <a:cubicBezTo>
                      <a:pt x="641" y="8782"/>
                      <a:pt x="1921" y="17517"/>
                      <a:pt x="3750" y="26115"/>
                    </a:cubicBezTo>
                    <a:cubicBezTo>
                      <a:pt x="8552" y="23691"/>
                      <a:pt x="12943" y="20535"/>
                      <a:pt x="16693" y="16739"/>
                    </a:cubicBezTo>
                    <a:cubicBezTo>
                      <a:pt x="20534" y="12989"/>
                      <a:pt x="23690" y="8599"/>
                      <a:pt x="26068" y="3797"/>
                    </a:cubicBezTo>
                    <a:cubicBezTo>
                      <a:pt x="17470" y="1967"/>
                      <a:pt x="8735" y="687"/>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52"/>
              <p:cNvSpPr/>
              <p:nvPr/>
            </p:nvSpPr>
            <p:spPr>
              <a:xfrm>
                <a:off x="2115096" y="1328035"/>
                <a:ext cx="687977" cy="687977"/>
              </a:xfrm>
              <a:custGeom>
                <a:avLst/>
                <a:gdLst/>
                <a:ahLst/>
                <a:cxnLst/>
                <a:rect l="l" t="t" r="r" b="b"/>
                <a:pathLst>
                  <a:path w="36176" h="36176" extrusionOk="0">
                    <a:moveTo>
                      <a:pt x="18110" y="0"/>
                    </a:moveTo>
                    <a:cubicBezTo>
                      <a:pt x="8095" y="0"/>
                      <a:pt x="0" y="8095"/>
                      <a:pt x="0" y="18065"/>
                    </a:cubicBezTo>
                    <a:cubicBezTo>
                      <a:pt x="0" y="28081"/>
                      <a:pt x="8095" y="36175"/>
                      <a:pt x="18110" y="36175"/>
                    </a:cubicBezTo>
                    <a:cubicBezTo>
                      <a:pt x="28080" y="36175"/>
                      <a:pt x="36175" y="28081"/>
                      <a:pt x="36175" y="18065"/>
                    </a:cubicBezTo>
                    <a:cubicBezTo>
                      <a:pt x="36175" y="8095"/>
                      <a:pt x="28080" y="0"/>
                      <a:pt x="18110" y="0"/>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2"/>
              <p:cNvSpPr/>
              <p:nvPr/>
            </p:nvSpPr>
            <p:spPr>
              <a:xfrm>
                <a:off x="2105530" y="1350647"/>
                <a:ext cx="641879" cy="641879"/>
              </a:xfrm>
              <a:custGeom>
                <a:avLst/>
                <a:gdLst/>
                <a:ahLst/>
                <a:cxnLst/>
                <a:rect l="l" t="t" r="r" b="b"/>
                <a:pathLst>
                  <a:path w="33752" h="33752" extrusionOk="0">
                    <a:moveTo>
                      <a:pt x="16876" y="0"/>
                    </a:moveTo>
                    <a:cubicBezTo>
                      <a:pt x="7592" y="0"/>
                      <a:pt x="0" y="7592"/>
                      <a:pt x="0" y="16876"/>
                    </a:cubicBezTo>
                    <a:cubicBezTo>
                      <a:pt x="0" y="26206"/>
                      <a:pt x="7592" y="33751"/>
                      <a:pt x="16876" y="33751"/>
                    </a:cubicBezTo>
                    <a:cubicBezTo>
                      <a:pt x="26205" y="33751"/>
                      <a:pt x="33751" y="26206"/>
                      <a:pt x="33751" y="16876"/>
                    </a:cubicBezTo>
                    <a:cubicBezTo>
                      <a:pt x="33751" y="7592"/>
                      <a:pt x="26205" y="0"/>
                      <a:pt x="168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2"/>
              <p:cNvSpPr/>
              <p:nvPr/>
            </p:nvSpPr>
            <p:spPr>
              <a:xfrm>
                <a:off x="2226405" y="1471541"/>
                <a:ext cx="400965" cy="400965"/>
              </a:xfrm>
              <a:custGeom>
                <a:avLst/>
                <a:gdLst/>
                <a:ahLst/>
                <a:cxnLst/>
                <a:rect l="l" t="t" r="r" b="b"/>
                <a:pathLst>
                  <a:path w="21084" h="21084" extrusionOk="0">
                    <a:moveTo>
                      <a:pt x="10520" y="0"/>
                    </a:moveTo>
                    <a:cubicBezTo>
                      <a:pt x="4711" y="0"/>
                      <a:pt x="1" y="4711"/>
                      <a:pt x="1" y="10519"/>
                    </a:cubicBezTo>
                    <a:cubicBezTo>
                      <a:pt x="1" y="16373"/>
                      <a:pt x="4711" y="21083"/>
                      <a:pt x="10520" y="21083"/>
                    </a:cubicBezTo>
                    <a:cubicBezTo>
                      <a:pt x="16373" y="21083"/>
                      <a:pt x="21084" y="16373"/>
                      <a:pt x="21084" y="10519"/>
                    </a:cubicBezTo>
                    <a:cubicBezTo>
                      <a:pt x="21084" y="4711"/>
                      <a:pt x="16373" y="0"/>
                      <a:pt x="10520" y="0"/>
                    </a:cubicBezTo>
                    <a:close/>
                  </a:path>
                </a:pathLst>
              </a:custGeom>
              <a:solidFill>
                <a:srgbClr val="76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2"/>
              <p:cNvSpPr/>
              <p:nvPr/>
            </p:nvSpPr>
            <p:spPr>
              <a:xfrm>
                <a:off x="2245556" y="1593520"/>
                <a:ext cx="193959" cy="145046"/>
              </a:xfrm>
              <a:custGeom>
                <a:avLst/>
                <a:gdLst/>
                <a:ahLst/>
                <a:cxnLst/>
                <a:rect l="l" t="t" r="r" b="b"/>
                <a:pathLst>
                  <a:path w="10199" h="7627" extrusionOk="0">
                    <a:moveTo>
                      <a:pt x="5105" y="0"/>
                    </a:moveTo>
                    <a:cubicBezTo>
                      <a:pt x="4127" y="0"/>
                      <a:pt x="3156" y="378"/>
                      <a:pt x="2424" y="1132"/>
                    </a:cubicBezTo>
                    <a:cubicBezTo>
                      <a:pt x="0" y="3510"/>
                      <a:pt x="1738" y="7626"/>
                      <a:pt x="5122" y="7626"/>
                    </a:cubicBezTo>
                    <a:cubicBezTo>
                      <a:pt x="8506" y="7626"/>
                      <a:pt x="10199" y="3510"/>
                      <a:pt x="7820" y="1132"/>
                    </a:cubicBezTo>
                    <a:cubicBezTo>
                      <a:pt x="7066" y="378"/>
                      <a:pt x="6083" y="0"/>
                      <a:pt x="5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52"/>
              <p:cNvSpPr/>
              <p:nvPr/>
            </p:nvSpPr>
            <p:spPr>
              <a:xfrm>
                <a:off x="2389062" y="1639618"/>
                <a:ext cx="104387" cy="78067"/>
              </a:xfrm>
              <a:custGeom>
                <a:avLst/>
                <a:gdLst/>
                <a:ahLst/>
                <a:cxnLst/>
                <a:rect l="l" t="t" r="r" b="b"/>
                <a:pathLst>
                  <a:path w="5489" h="4105" extrusionOk="0">
                    <a:moveTo>
                      <a:pt x="2744" y="0"/>
                    </a:moveTo>
                    <a:cubicBezTo>
                      <a:pt x="2218" y="0"/>
                      <a:pt x="1692" y="195"/>
                      <a:pt x="1281" y="583"/>
                    </a:cubicBezTo>
                    <a:cubicBezTo>
                      <a:pt x="0" y="1864"/>
                      <a:pt x="915" y="4105"/>
                      <a:pt x="2744" y="4105"/>
                    </a:cubicBezTo>
                    <a:cubicBezTo>
                      <a:pt x="4573" y="4105"/>
                      <a:pt x="5488" y="1864"/>
                      <a:pt x="4207" y="583"/>
                    </a:cubicBezTo>
                    <a:cubicBezTo>
                      <a:pt x="3796" y="195"/>
                      <a:pt x="3270" y="0"/>
                      <a:pt x="27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52"/>
              <p:cNvSpPr/>
              <p:nvPr/>
            </p:nvSpPr>
            <p:spPr>
              <a:xfrm>
                <a:off x="1703709" y="947952"/>
                <a:ext cx="1312436" cy="819312"/>
              </a:xfrm>
              <a:custGeom>
                <a:avLst/>
                <a:gdLst/>
                <a:ahLst/>
                <a:cxnLst/>
                <a:rect l="l" t="t" r="r" b="b"/>
                <a:pathLst>
                  <a:path w="69012" h="43082" extrusionOk="0">
                    <a:moveTo>
                      <a:pt x="0" y="1"/>
                    </a:moveTo>
                    <a:lnTo>
                      <a:pt x="0" y="1"/>
                    </a:lnTo>
                    <a:cubicBezTo>
                      <a:pt x="42761" y="12349"/>
                      <a:pt x="66130" y="21999"/>
                      <a:pt x="66908" y="43082"/>
                    </a:cubicBezTo>
                    <a:cubicBezTo>
                      <a:pt x="69012" y="34301"/>
                      <a:pt x="67091" y="25246"/>
                      <a:pt x="60825" y="19026"/>
                    </a:cubicBezTo>
                    <a:cubicBezTo>
                      <a:pt x="44636" y="2791"/>
                      <a:pt x="1" y="1"/>
                      <a:pt x="0" y="1"/>
                    </a:cubicBezTo>
                    <a:close/>
                  </a:path>
                </a:pathLst>
              </a:custGeom>
              <a:solidFill>
                <a:srgbClr val="000000">
                  <a:alpha val="3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2"/>
              <p:cNvSpPr/>
              <p:nvPr/>
            </p:nvSpPr>
            <p:spPr>
              <a:xfrm>
                <a:off x="1760229" y="1185385"/>
                <a:ext cx="610576" cy="999389"/>
              </a:xfrm>
              <a:custGeom>
                <a:avLst/>
                <a:gdLst/>
                <a:ahLst/>
                <a:cxnLst/>
                <a:rect l="l" t="t" r="r" b="b"/>
                <a:pathLst>
                  <a:path w="32106" h="52551" extrusionOk="0">
                    <a:moveTo>
                      <a:pt x="1" y="1"/>
                    </a:moveTo>
                    <a:cubicBezTo>
                      <a:pt x="1" y="2"/>
                      <a:pt x="7450" y="52550"/>
                      <a:pt x="31852" y="52550"/>
                    </a:cubicBezTo>
                    <a:cubicBezTo>
                      <a:pt x="31936" y="52550"/>
                      <a:pt x="32021" y="52550"/>
                      <a:pt x="32106" y="52549"/>
                    </a:cubicBezTo>
                    <a:cubicBezTo>
                      <a:pt x="32106" y="52549"/>
                      <a:pt x="12440" y="40429"/>
                      <a:pt x="1" y="1"/>
                    </a:cubicBezTo>
                    <a:close/>
                  </a:path>
                </a:pathLst>
              </a:custGeom>
              <a:solidFill>
                <a:srgbClr val="FFFFFF">
                  <a:alpha val="4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52"/>
              <p:cNvSpPr/>
              <p:nvPr/>
            </p:nvSpPr>
            <p:spPr>
              <a:xfrm>
                <a:off x="2793469" y="2160374"/>
                <a:ext cx="13940" cy="11315"/>
              </a:xfrm>
              <a:custGeom>
                <a:avLst/>
                <a:gdLst/>
                <a:ahLst/>
                <a:cxnLst/>
                <a:rect l="l" t="t" r="r" b="b"/>
                <a:pathLst>
                  <a:path w="733" h="595" extrusionOk="0">
                    <a:moveTo>
                      <a:pt x="367" y="0"/>
                    </a:moveTo>
                    <a:cubicBezTo>
                      <a:pt x="1" y="0"/>
                      <a:pt x="1" y="595"/>
                      <a:pt x="367" y="595"/>
                    </a:cubicBezTo>
                    <a:cubicBezTo>
                      <a:pt x="733" y="595"/>
                      <a:pt x="733" y="0"/>
                      <a:pt x="36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52"/>
              <p:cNvSpPr/>
              <p:nvPr/>
            </p:nvSpPr>
            <p:spPr>
              <a:xfrm>
                <a:off x="2899587" y="2022954"/>
                <a:ext cx="13940" cy="10441"/>
              </a:xfrm>
              <a:custGeom>
                <a:avLst/>
                <a:gdLst/>
                <a:ahLst/>
                <a:cxnLst/>
                <a:rect l="l" t="t" r="r" b="b"/>
                <a:pathLst>
                  <a:path w="733" h="549" extrusionOk="0">
                    <a:moveTo>
                      <a:pt x="366" y="0"/>
                    </a:moveTo>
                    <a:cubicBezTo>
                      <a:pt x="0" y="0"/>
                      <a:pt x="0" y="549"/>
                      <a:pt x="366" y="549"/>
                    </a:cubicBezTo>
                    <a:cubicBezTo>
                      <a:pt x="732" y="549"/>
                      <a:pt x="732"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52"/>
              <p:cNvSpPr/>
              <p:nvPr/>
            </p:nvSpPr>
            <p:spPr>
              <a:xfrm>
                <a:off x="2799574" y="2102086"/>
                <a:ext cx="14796" cy="11334"/>
              </a:xfrm>
              <a:custGeom>
                <a:avLst/>
                <a:gdLst/>
                <a:ahLst/>
                <a:cxnLst/>
                <a:rect l="l" t="t" r="r" b="b"/>
                <a:pathLst>
                  <a:path w="778" h="596" extrusionOk="0">
                    <a:moveTo>
                      <a:pt x="412" y="1"/>
                    </a:moveTo>
                    <a:cubicBezTo>
                      <a:pt x="0" y="1"/>
                      <a:pt x="0" y="595"/>
                      <a:pt x="412" y="595"/>
                    </a:cubicBezTo>
                    <a:cubicBezTo>
                      <a:pt x="778" y="595"/>
                      <a:pt x="778" y="1"/>
                      <a:pt x="41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52"/>
              <p:cNvSpPr/>
              <p:nvPr/>
            </p:nvSpPr>
            <p:spPr>
              <a:xfrm>
                <a:off x="2398628" y="2388242"/>
                <a:ext cx="14796" cy="11315"/>
              </a:xfrm>
              <a:custGeom>
                <a:avLst/>
                <a:gdLst/>
                <a:ahLst/>
                <a:cxnLst/>
                <a:rect l="l" t="t" r="r" b="b"/>
                <a:pathLst>
                  <a:path w="778" h="595" extrusionOk="0">
                    <a:moveTo>
                      <a:pt x="366" y="0"/>
                    </a:moveTo>
                    <a:cubicBezTo>
                      <a:pt x="0" y="0"/>
                      <a:pt x="0" y="595"/>
                      <a:pt x="366" y="595"/>
                    </a:cubicBezTo>
                    <a:cubicBezTo>
                      <a:pt x="778" y="595"/>
                      <a:pt x="778"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2"/>
              <p:cNvSpPr/>
              <p:nvPr/>
            </p:nvSpPr>
            <p:spPr>
              <a:xfrm>
                <a:off x="2385582" y="2370841"/>
                <a:ext cx="14796" cy="11334"/>
              </a:xfrm>
              <a:custGeom>
                <a:avLst/>
                <a:gdLst/>
                <a:ahLst/>
                <a:cxnLst/>
                <a:rect l="l" t="t" r="r" b="b"/>
                <a:pathLst>
                  <a:path w="778" h="596" extrusionOk="0">
                    <a:moveTo>
                      <a:pt x="366" y="0"/>
                    </a:moveTo>
                    <a:cubicBezTo>
                      <a:pt x="0" y="0"/>
                      <a:pt x="0" y="595"/>
                      <a:pt x="366" y="595"/>
                    </a:cubicBezTo>
                    <a:cubicBezTo>
                      <a:pt x="778" y="595"/>
                      <a:pt x="778"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52"/>
              <p:cNvSpPr/>
              <p:nvPr/>
            </p:nvSpPr>
            <p:spPr>
              <a:xfrm>
                <a:off x="2384707" y="2259512"/>
                <a:ext cx="13940" cy="10460"/>
              </a:xfrm>
              <a:custGeom>
                <a:avLst/>
                <a:gdLst/>
                <a:ahLst/>
                <a:cxnLst/>
                <a:rect l="l" t="t" r="r" b="b"/>
                <a:pathLst>
                  <a:path w="733" h="550" extrusionOk="0">
                    <a:moveTo>
                      <a:pt x="366" y="1"/>
                    </a:moveTo>
                    <a:cubicBezTo>
                      <a:pt x="0" y="1"/>
                      <a:pt x="0" y="549"/>
                      <a:pt x="366" y="549"/>
                    </a:cubicBezTo>
                    <a:cubicBezTo>
                      <a:pt x="732" y="549"/>
                      <a:pt x="732"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52"/>
              <p:cNvSpPr/>
              <p:nvPr/>
            </p:nvSpPr>
            <p:spPr>
              <a:xfrm>
                <a:off x="3071790" y="1582870"/>
                <a:ext cx="14815" cy="11315"/>
              </a:xfrm>
              <a:custGeom>
                <a:avLst/>
                <a:gdLst/>
                <a:ahLst/>
                <a:cxnLst/>
                <a:rect l="l" t="t" r="r" b="b"/>
                <a:pathLst>
                  <a:path w="779" h="595" extrusionOk="0">
                    <a:moveTo>
                      <a:pt x="366" y="0"/>
                    </a:moveTo>
                    <a:cubicBezTo>
                      <a:pt x="1" y="0"/>
                      <a:pt x="1" y="595"/>
                      <a:pt x="366" y="595"/>
                    </a:cubicBezTo>
                    <a:cubicBezTo>
                      <a:pt x="778" y="595"/>
                      <a:pt x="778"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2"/>
              <p:cNvSpPr/>
              <p:nvPr/>
            </p:nvSpPr>
            <p:spPr>
              <a:xfrm>
                <a:off x="3085711" y="1592436"/>
                <a:ext cx="14796" cy="11315"/>
              </a:xfrm>
              <a:custGeom>
                <a:avLst/>
                <a:gdLst/>
                <a:ahLst/>
                <a:cxnLst/>
                <a:rect l="l" t="t" r="r" b="b"/>
                <a:pathLst>
                  <a:path w="778" h="595" extrusionOk="0">
                    <a:moveTo>
                      <a:pt x="366" y="0"/>
                    </a:moveTo>
                    <a:cubicBezTo>
                      <a:pt x="0" y="0"/>
                      <a:pt x="0" y="595"/>
                      <a:pt x="366" y="595"/>
                    </a:cubicBezTo>
                    <a:cubicBezTo>
                      <a:pt x="778" y="595"/>
                      <a:pt x="778"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52"/>
              <p:cNvSpPr/>
              <p:nvPr/>
            </p:nvSpPr>
            <p:spPr>
              <a:xfrm>
                <a:off x="3151816" y="1669837"/>
                <a:ext cx="14796" cy="10460"/>
              </a:xfrm>
              <a:custGeom>
                <a:avLst/>
                <a:gdLst/>
                <a:ahLst/>
                <a:cxnLst/>
                <a:rect l="l" t="t" r="r" b="b"/>
                <a:pathLst>
                  <a:path w="778" h="550" extrusionOk="0">
                    <a:moveTo>
                      <a:pt x="412" y="0"/>
                    </a:moveTo>
                    <a:cubicBezTo>
                      <a:pt x="0" y="0"/>
                      <a:pt x="0" y="549"/>
                      <a:pt x="412" y="549"/>
                    </a:cubicBezTo>
                    <a:cubicBezTo>
                      <a:pt x="778" y="549"/>
                      <a:pt x="778" y="0"/>
                      <a:pt x="412"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52"/>
              <p:cNvSpPr/>
              <p:nvPr/>
            </p:nvSpPr>
            <p:spPr>
              <a:xfrm>
                <a:off x="2667364" y="1532416"/>
                <a:ext cx="14815" cy="10460"/>
              </a:xfrm>
              <a:custGeom>
                <a:avLst/>
                <a:gdLst/>
                <a:ahLst/>
                <a:cxnLst/>
                <a:rect l="l" t="t" r="r" b="b"/>
                <a:pathLst>
                  <a:path w="779" h="550" extrusionOk="0">
                    <a:moveTo>
                      <a:pt x="367" y="1"/>
                    </a:moveTo>
                    <a:cubicBezTo>
                      <a:pt x="1" y="1"/>
                      <a:pt x="1" y="549"/>
                      <a:pt x="367" y="549"/>
                    </a:cubicBezTo>
                    <a:cubicBezTo>
                      <a:pt x="778" y="549"/>
                      <a:pt x="778" y="1"/>
                      <a:pt x="36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52"/>
              <p:cNvSpPr/>
              <p:nvPr/>
            </p:nvSpPr>
            <p:spPr>
              <a:xfrm>
                <a:off x="2578647" y="1442844"/>
                <a:ext cx="14815" cy="11315"/>
              </a:xfrm>
              <a:custGeom>
                <a:avLst/>
                <a:gdLst/>
                <a:ahLst/>
                <a:cxnLst/>
                <a:rect l="l" t="t" r="r" b="b"/>
                <a:pathLst>
                  <a:path w="779" h="595" extrusionOk="0">
                    <a:moveTo>
                      <a:pt x="367" y="0"/>
                    </a:moveTo>
                    <a:cubicBezTo>
                      <a:pt x="1" y="0"/>
                      <a:pt x="1" y="595"/>
                      <a:pt x="367" y="595"/>
                    </a:cubicBezTo>
                    <a:cubicBezTo>
                      <a:pt x="778" y="595"/>
                      <a:pt x="778" y="0"/>
                      <a:pt x="36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2"/>
              <p:cNvSpPr/>
              <p:nvPr/>
            </p:nvSpPr>
            <p:spPr>
              <a:xfrm>
                <a:off x="2678679" y="1748988"/>
                <a:ext cx="13921" cy="10441"/>
              </a:xfrm>
              <a:custGeom>
                <a:avLst/>
                <a:gdLst/>
                <a:ahLst/>
                <a:cxnLst/>
                <a:rect l="l" t="t" r="r" b="b"/>
                <a:pathLst>
                  <a:path w="732" h="549" extrusionOk="0">
                    <a:moveTo>
                      <a:pt x="366" y="0"/>
                    </a:moveTo>
                    <a:cubicBezTo>
                      <a:pt x="0" y="0"/>
                      <a:pt x="0" y="549"/>
                      <a:pt x="366" y="549"/>
                    </a:cubicBezTo>
                    <a:cubicBezTo>
                      <a:pt x="732" y="549"/>
                      <a:pt x="732"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2"/>
              <p:cNvSpPr/>
              <p:nvPr/>
            </p:nvSpPr>
            <p:spPr>
              <a:xfrm>
                <a:off x="2941330" y="1517640"/>
                <a:ext cx="14815" cy="11315"/>
              </a:xfrm>
              <a:custGeom>
                <a:avLst/>
                <a:gdLst/>
                <a:ahLst/>
                <a:cxnLst/>
                <a:rect l="l" t="t" r="r" b="b"/>
                <a:pathLst>
                  <a:path w="779" h="595" extrusionOk="0">
                    <a:moveTo>
                      <a:pt x="412" y="0"/>
                    </a:moveTo>
                    <a:cubicBezTo>
                      <a:pt x="1" y="0"/>
                      <a:pt x="1" y="595"/>
                      <a:pt x="412" y="595"/>
                    </a:cubicBezTo>
                    <a:cubicBezTo>
                      <a:pt x="778" y="595"/>
                      <a:pt x="778" y="0"/>
                      <a:pt x="412"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2"/>
              <p:cNvSpPr/>
              <p:nvPr/>
            </p:nvSpPr>
            <p:spPr>
              <a:xfrm>
                <a:off x="2842192" y="1355858"/>
                <a:ext cx="13921" cy="10460"/>
              </a:xfrm>
              <a:custGeom>
                <a:avLst/>
                <a:gdLst/>
                <a:ahLst/>
                <a:cxnLst/>
                <a:rect l="l" t="t" r="r" b="b"/>
                <a:pathLst>
                  <a:path w="732" h="550" extrusionOk="0">
                    <a:moveTo>
                      <a:pt x="366" y="1"/>
                    </a:moveTo>
                    <a:cubicBezTo>
                      <a:pt x="0" y="1"/>
                      <a:pt x="0" y="550"/>
                      <a:pt x="366" y="550"/>
                    </a:cubicBezTo>
                    <a:cubicBezTo>
                      <a:pt x="732" y="550"/>
                      <a:pt x="732"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52"/>
              <p:cNvSpPr/>
              <p:nvPr/>
            </p:nvSpPr>
            <p:spPr>
              <a:xfrm>
                <a:off x="2858699" y="1332371"/>
                <a:ext cx="13940" cy="11334"/>
              </a:xfrm>
              <a:custGeom>
                <a:avLst/>
                <a:gdLst/>
                <a:ahLst/>
                <a:cxnLst/>
                <a:rect l="l" t="t" r="r" b="b"/>
                <a:pathLst>
                  <a:path w="733" h="596" extrusionOk="0">
                    <a:moveTo>
                      <a:pt x="367" y="1"/>
                    </a:moveTo>
                    <a:cubicBezTo>
                      <a:pt x="1" y="1"/>
                      <a:pt x="1" y="595"/>
                      <a:pt x="367" y="595"/>
                    </a:cubicBezTo>
                    <a:cubicBezTo>
                      <a:pt x="733" y="595"/>
                      <a:pt x="733" y="1"/>
                      <a:pt x="36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2"/>
              <p:cNvSpPr/>
              <p:nvPr/>
            </p:nvSpPr>
            <p:spPr>
              <a:xfrm>
                <a:off x="2798699" y="1268891"/>
                <a:ext cx="14796" cy="10460"/>
              </a:xfrm>
              <a:custGeom>
                <a:avLst/>
                <a:gdLst/>
                <a:ahLst/>
                <a:cxnLst/>
                <a:rect l="l" t="t" r="r" b="b"/>
                <a:pathLst>
                  <a:path w="778" h="550" extrusionOk="0">
                    <a:moveTo>
                      <a:pt x="366" y="0"/>
                    </a:moveTo>
                    <a:cubicBezTo>
                      <a:pt x="0" y="0"/>
                      <a:pt x="0" y="549"/>
                      <a:pt x="366" y="549"/>
                    </a:cubicBezTo>
                    <a:cubicBezTo>
                      <a:pt x="778" y="549"/>
                      <a:pt x="778"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2"/>
              <p:cNvSpPr/>
              <p:nvPr/>
            </p:nvSpPr>
            <p:spPr>
              <a:xfrm>
                <a:off x="2734344" y="1272371"/>
                <a:ext cx="14796" cy="11315"/>
              </a:xfrm>
              <a:custGeom>
                <a:avLst/>
                <a:gdLst/>
                <a:ahLst/>
                <a:cxnLst/>
                <a:rect l="l" t="t" r="r" b="b"/>
                <a:pathLst>
                  <a:path w="778" h="595" extrusionOk="0">
                    <a:moveTo>
                      <a:pt x="412" y="0"/>
                    </a:moveTo>
                    <a:cubicBezTo>
                      <a:pt x="0" y="0"/>
                      <a:pt x="0" y="595"/>
                      <a:pt x="412" y="595"/>
                    </a:cubicBezTo>
                    <a:cubicBezTo>
                      <a:pt x="778" y="595"/>
                      <a:pt x="778" y="0"/>
                      <a:pt x="412"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2"/>
              <p:cNvSpPr/>
              <p:nvPr/>
            </p:nvSpPr>
            <p:spPr>
              <a:xfrm>
                <a:off x="2617785" y="1150602"/>
                <a:ext cx="13940" cy="10460"/>
              </a:xfrm>
              <a:custGeom>
                <a:avLst/>
                <a:gdLst/>
                <a:ahLst/>
                <a:cxnLst/>
                <a:rect l="l" t="t" r="r" b="b"/>
                <a:pathLst>
                  <a:path w="733" h="550" extrusionOk="0">
                    <a:moveTo>
                      <a:pt x="367" y="1"/>
                    </a:moveTo>
                    <a:cubicBezTo>
                      <a:pt x="1" y="1"/>
                      <a:pt x="1" y="549"/>
                      <a:pt x="367" y="549"/>
                    </a:cubicBezTo>
                    <a:cubicBezTo>
                      <a:pt x="733" y="549"/>
                      <a:pt x="733" y="1"/>
                      <a:pt x="36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52"/>
              <p:cNvSpPr/>
              <p:nvPr/>
            </p:nvSpPr>
            <p:spPr>
              <a:xfrm>
                <a:off x="2188142" y="1092332"/>
                <a:ext cx="14815" cy="10460"/>
              </a:xfrm>
              <a:custGeom>
                <a:avLst/>
                <a:gdLst/>
                <a:ahLst/>
                <a:cxnLst/>
                <a:rect l="l" t="t" r="r" b="b"/>
                <a:pathLst>
                  <a:path w="779" h="550" extrusionOk="0">
                    <a:moveTo>
                      <a:pt x="412" y="1"/>
                    </a:moveTo>
                    <a:cubicBezTo>
                      <a:pt x="1" y="1"/>
                      <a:pt x="1" y="549"/>
                      <a:pt x="412" y="549"/>
                    </a:cubicBezTo>
                    <a:cubicBezTo>
                      <a:pt x="778" y="549"/>
                      <a:pt x="778" y="1"/>
                      <a:pt x="41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52"/>
              <p:cNvSpPr/>
              <p:nvPr/>
            </p:nvSpPr>
            <p:spPr>
              <a:xfrm>
                <a:off x="2209879" y="1098418"/>
                <a:ext cx="14815" cy="11334"/>
              </a:xfrm>
              <a:custGeom>
                <a:avLst/>
                <a:gdLst/>
                <a:ahLst/>
                <a:cxnLst/>
                <a:rect l="l" t="t" r="r" b="b"/>
                <a:pathLst>
                  <a:path w="779" h="596" extrusionOk="0">
                    <a:moveTo>
                      <a:pt x="413" y="1"/>
                    </a:moveTo>
                    <a:cubicBezTo>
                      <a:pt x="1" y="1"/>
                      <a:pt x="1" y="595"/>
                      <a:pt x="413" y="595"/>
                    </a:cubicBezTo>
                    <a:cubicBezTo>
                      <a:pt x="778" y="595"/>
                      <a:pt x="778" y="1"/>
                      <a:pt x="413"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52"/>
              <p:cNvSpPr/>
              <p:nvPr/>
            </p:nvSpPr>
            <p:spPr>
              <a:xfrm>
                <a:off x="2287299" y="1088852"/>
                <a:ext cx="13921" cy="10460"/>
              </a:xfrm>
              <a:custGeom>
                <a:avLst/>
                <a:gdLst/>
                <a:ahLst/>
                <a:cxnLst/>
                <a:rect l="l" t="t" r="r" b="b"/>
                <a:pathLst>
                  <a:path w="732" h="550" extrusionOk="0">
                    <a:moveTo>
                      <a:pt x="366" y="1"/>
                    </a:moveTo>
                    <a:cubicBezTo>
                      <a:pt x="0" y="1"/>
                      <a:pt x="0" y="549"/>
                      <a:pt x="366" y="549"/>
                    </a:cubicBezTo>
                    <a:cubicBezTo>
                      <a:pt x="732" y="549"/>
                      <a:pt x="732"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52"/>
              <p:cNvSpPr/>
              <p:nvPr/>
            </p:nvSpPr>
            <p:spPr>
              <a:xfrm>
                <a:off x="2383832" y="1101023"/>
                <a:ext cx="13940" cy="10460"/>
              </a:xfrm>
              <a:custGeom>
                <a:avLst/>
                <a:gdLst/>
                <a:ahLst/>
                <a:cxnLst/>
                <a:rect l="l" t="t" r="r" b="b"/>
                <a:pathLst>
                  <a:path w="733" h="550" extrusionOk="0">
                    <a:moveTo>
                      <a:pt x="366" y="1"/>
                    </a:moveTo>
                    <a:cubicBezTo>
                      <a:pt x="1" y="1"/>
                      <a:pt x="1" y="550"/>
                      <a:pt x="366" y="550"/>
                    </a:cubicBezTo>
                    <a:cubicBezTo>
                      <a:pt x="732" y="550"/>
                      <a:pt x="732"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52"/>
              <p:cNvSpPr/>
              <p:nvPr/>
            </p:nvSpPr>
            <p:spPr>
              <a:xfrm>
                <a:off x="2409924" y="1098418"/>
                <a:ext cx="13940" cy="11334"/>
              </a:xfrm>
              <a:custGeom>
                <a:avLst/>
                <a:gdLst/>
                <a:ahLst/>
                <a:cxnLst/>
                <a:rect l="l" t="t" r="r" b="b"/>
                <a:pathLst>
                  <a:path w="733" h="596" extrusionOk="0">
                    <a:moveTo>
                      <a:pt x="366" y="1"/>
                    </a:moveTo>
                    <a:cubicBezTo>
                      <a:pt x="1" y="1"/>
                      <a:pt x="1" y="595"/>
                      <a:pt x="366" y="595"/>
                    </a:cubicBezTo>
                    <a:cubicBezTo>
                      <a:pt x="732" y="595"/>
                      <a:pt x="732"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52"/>
              <p:cNvSpPr/>
              <p:nvPr/>
            </p:nvSpPr>
            <p:spPr>
              <a:xfrm>
                <a:off x="2124662" y="1030583"/>
                <a:ext cx="13921" cy="10460"/>
              </a:xfrm>
              <a:custGeom>
                <a:avLst/>
                <a:gdLst/>
                <a:ahLst/>
                <a:cxnLst/>
                <a:rect l="l" t="t" r="r" b="b"/>
                <a:pathLst>
                  <a:path w="732" h="550" extrusionOk="0">
                    <a:moveTo>
                      <a:pt x="366" y="0"/>
                    </a:moveTo>
                    <a:cubicBezTo>
                      <a:pt x="0" y="0"/>
                      <a:pt x="0" y="549"/>
                      <a:pt x="366" y="549"/>
                    </a:cubicBezTo>
                    <a:cubicBezTo>
                      <a:pt x="732" y="549"/>
                      <a:pt x="732" y="0"/>
                      <a:pt x="36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2"/>
              <p:cNvSpPr/>
              <p:nvPr/>
            </p:nvSpPr>
            <p:spPr>
              <a:xfrm>
                <a:off x="1862867" y="1336726"/>
                <a:ext cx="14796" cy="11334"/>
              </a:xfrm>
              <a:custGeom>
                <a:avLst/>
                <a:gdLst/>
                <a:ahLst/>
                <a:cxnLst/>
                <a:rect l="l" t="t" r="r" b="b"/>
                <a:pathLst>
                  <a:path w="778" h="596" extrusionOk="0">
                    <a:moveTo>
                      <a:pt x="412" y="1"/>
                    </a:moveTo>
                    <a:cubicBezTo>
                      <a:pt x="0" y="1"/>
                      <a:pt x="0" y="595"/>
                      <a:pt x="412" y="595"/>
                    </a:cubicBezTo>
                    <a:cubicBezTo>
                      <a:pt x="778" y="595"/>
                      <a:pt x="778" y="1"/>
                      <a:pt x="41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2"/>
              <p:cNvSpPr/>
              <p:nvPr/>
            </p:nvSpPr>
            <p:spPr>
              <a:xfrm>
                <a:off x="1778505" y="1391516"/>
                <a:ext cx="14796" cy="10460"/>
              </a:xfrm>
              <a:custGeom>
                <a:avLst/>
                <a:gdLst/>
                <a:ahLst/>
                <a:cxnLst/>
                <a:rect l="l" t="t" r="r" b="b"/>
                <a:pathLst>
                  <a:path w="778" h="550" extrusionOk="0">
                    <a:moveTo>
                      <a:pt x="412" y="1"/>
                    </a:moveTo>
                    <a:cubicBezTo>
                      <a:pt x="0" y="1"/>
                      <a:pt x="0" y="550"/>
                      <a:pt x="412" y="550"/>
                    </a:cubicBezTo>
                    <a:cubicBezTo>
                      <a:pt x="778" y="550"/>
                      <a:pt x="778" y="1"/>
                      <a:pt x="41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2"/>
              <p:cNvSpPr/>
              <p:nvPr/>
            </p:nvSpPr>
            <p:spPr>
              <a:xfrm>
                <a:off x="1789801" y="1458495"/>
                <a:ext cx="13940" cy="10460"/>
              </a:xfrm>
              <a:custGeom>
                <a:avLst/>
                <a:gdLst/>
                <a:ahLst/>
                <a:cxnLst/>
                <a:rect l="l" t="t" r="r" b="b"/>
                <a:pathLst>
                  <a:path w="733" h="550" extrusionOk="0">
                    <a:moveTo>
                      <a:pt x="367" y="0"/>
                    </a:moveTo>
                    <a:cubicBezTo>
                      <a:pt x="1" y="0"/>
                      <a:pt x="1" y="549"/>
                      <a:pt x="367" y="549"/>
                    </a:cubicBezTo>
                    <a:cubicBezTo>
                      <a:pt x="733" y="549"/>
                      <a:pt x="733" y="0"/>
                      <a:pt x="36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2"/>
              <p:cNvSpPr/>
              <p:nvPr/>
            </p:nvSpPr>
            <p:spPr>
              <a:xfrm>
                <a:off x="2073333" y="1122779"/>
                <a:ext cx="14815" cy="10441"/>
              </a:xfrm>
              <a:custGeom>
                <a:avLst/>
                <a:gdLst/>
                <a:ahLst/>
                <a:cxnLst/>
                <a:rect l="l" t="t" r="r" b="b"/>
                <a:pathLst>
                  <a:path w="779" h="549" extrusionOk="0">
                    <a:moveTo>
                      <a:pt x="367" y="0"/>
                    </a:moveTo>
                    <a:cubicBezTo>
                      <a:pt x="1" y="0"/>
                      <a:pt x="1" y="549"/>
                      <a:pt x="367" y="549"/>
                    </a:cubicBezTo>
                    <a:cubicBezTo>
                      <a:pt x="778" y="549"/>
                      <a:pt x="778" y="0"/>
                      <a:pt x="36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52"/>
              <p:cNvSpPr/>
              <p:nvPr/>
            </p:nvSpPr>
            <p:spPr>
              <a:xfrm>
                <a:off x="2147273" y="1153207"/>
                <a:ext cx="14796" cy="10460"/>
              </a:xfrm>
              <a:custGeom>
                <a:avLst/>
                <a:gdLst/>
                <a:ahLst/>
                <a:cxnLst/>
                <a:rect l="l" t="t" r="r" b="b"/>
                <a:pathLst>
                  <a:path w="778" h="550" extrusionOk="0">
                    <a:moveTo>
                      <a:pt x="366" y="1"/>
                    </a:moveTo>
                    <a:cubicBezTo>
                      <a:pt x="0" y="1"/>
                      <a:pt x="0" y="550"/>
                      <a:pt x="366" y="550"/>
                    </a:cubicBezTo>
                    <a:cubicBezTo>
                      <a:pt x="778" y="550"/>
                      <a:pt x="778" y="1"/>
                      <a:pt x="3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52"/>
              <p:cNvSpPr/>
              <p:nvPr/>
            </p:nvSpPr>
            <p:spPr>
              <a:xfrm>
                <a:off x="1690910" y="933688"/>
                <a:ext cx="1569742" cy="1572063"/>
              </a:xfrm>
              <a:custGeom>
                <a:avLst/>
                <a:gdLst/>
                <a:ahLst/>
                <a:cxnLst/>
                <a:rect l="l" t="t" r="r" b="b"/>
                <a:pathLst>
                  <a:path w="82542" h="82664" extrusionOk="0">
                    <a:moveTo>
                      <a:pt x="24043" y="4501"/>
                    </a:moveTo>
                    <a:lnTo>
                      <a:pt x="26192" y="4958"/>
                    </a:lnTo>
                    <a:lnTo>
                      <a:pt x="25918" y="5461"/>
                    </a:lnTo>
                    <a:cubicBezTo>
                      <a:pt x="25232" y="5324"/>
                      <a:pt x="24592" y="5004"/>
                      <a:pt x="24043" y="4501"/>
                    </a:cubicBezTo>
                    <a:close/>
                    <a:moveTo>
                      <a:pt x="26650" y="5050"/>
                    </a:moveTo>
                    <a:cubicBezTo>
                      <a:pt x="26970" y="5095"/>
                      <a:pt x="27290" y="5187"/>
                      <a:pt x="27564" y="5233"/>
                    </a:cubicBezTo>
                    <a:cubicBezTo>
                      <a:pt x="27199" y="5370"/>
                      <a:pt x="26833" y="5461"/>
                      <a:pt x="26421" y="5553"/>
                    </a:cubicBezTo>
                    <a:lnTo>
                      <a:pt x="26650" y="5050"/>
                    </a:lnTo>
                    <a:close/>
                    <a:moveTo>
                      <a:pt x="29577" y="5690"/>
                    </a:moveTo>
                    <a:cubicBezTo>
                      <a:pt x="30811" y="5964"/>
                      <a:pt x="32046" y="6239"/>
                      <a:pt x="33281" y="6559"/>
                    </a:cubicBezTo>
                    <a:cubicBezTo>
                      <a:pt x="32859" y="6725"/>
                      <a:pt x="32411" y="6806"/>
                      <a:pt x="31964" y="6806"/>
                    </a:cubicBezTo>
                    <a:cubicBezTo>
                      <a:pt x="31054" y="6806"/>
                      <a:pt x="30144" y="6471"/>
                      <a:pt x="29439" y="5827"/>
                    </a:cubicBezTo>
                    <a:cubicBezTo>
                      <a:pt x="29485" y="5781"/>
                      <a:pt x="29531" y="5690"/>
                      <a:pt x="29577" y="5690"/>
                    </a:cubicBezTo>
                    <a:close/>
                    <a:moveTo>
                      <a:pt x="35751" y="7153"/>
                    </a:moveTo>
                    <a:cubicBezTo>
                      <a:pt x="36437" y="7336"/>
                      <a:pt x="37123" y="7519"/>
                      <a:pt x="37809" y="7748"/>
                    </a:cubicBezTo>
                    <a:cubicBezTo>
                      <a:pt x="37538" y="7828"/>
                      <a:pt x="37250" y="7868"/>
                      <a:pt x="36961" y="7868"/>
                    </a:cubicBezTo>
                    <a:cubicBezTo>
                      <a:pt x="36421" y="7868"/>
                      <a:pt x="35877" y="7726"/>
                      <a:pt x="35430" y="7428"/>
                    </a:cubicBezTo>
                    <a:lnTo>
                      <a:pt x="35751" y="7153"/>
                    </a:lnTo>
                    <a:close/>
                    <a:moveTo>
                      <a:pt x="51529" y="12824"/>
                    </a:moveTo>
                    <a:lnTo>
                      <a:pt x="51529" y="12824"/>
                    </a:lnTo>
                    <a:cubicBezTo>
                      <a:pt x="51849" y="13007"/>
                      <a:pt x="52169" y="13145"/>
                      <a:pt x="52489" y="13327"/>
                    </a:cubicBezTo>
                    <a:lnTo>
                      <a:pt x="52489" y="13373"/>
                    </a:lnTo>
                    <a:cubicBezTo>
                      <a:pt x="52535" y="13556"/>
                      <a:pt x="52535" y="13693"/>
                      <a:pt x="52580" y="13831"/>
                    </a:cubicBezTo>
                    <a:lnTo>
                      <a:pt x="52535" y="13831"/>
                    </a:lnTo>
                    <a:cubicBezTo>
                      <a:pt x="52169" y="13510"/>
                      <a:pt x="51849" y="13190"/>
                      <a:pt x="51529" y="12824"/>
                    </a:cubicBezTo>
                    <a:close/>
                    <a:moveTo>
                      <a:pt x="56056" y="15568"/>
                    </a:moveTo>
                    <a:cubicBezTo>
                      <a:pt x="56494" y="15875"/>
                      <a:pt x="56975" y="16182"/>
                      <a:pt x="57376" y="16529"/>
                    </a:cubicBezTo>
                    <a:lnTo>
                      <a:pt x="57376" y="16529"/>
                    </a:lnTo>
                    <a:cubicBezTo>
                      <a:pt x="57024" y="16533"/>
                      <a:pt x="56634" y="16577"/>
                      <a:pt x="56285" y="16620"/>
                    </a:cubicBezTo>
                    <a:cubicBezTo>
                      <a:pt x="56193" y="16254"/>
                      <a:pt x="56102" y="15889"/>
                      <a:pt x="56056" y="15568"/>
                    </a:cubicBezTo>
                    <a:close/>
                    <a:moveTo>
                      <a:pt x="57245" y="17043"/>
                    </a:moveTo>
                    <a:cubicBezTo>
                      <a:pt x="57520" y="17043"/>
                      <a:pt x="57794" y="17055"/>
                      <a:pt x="58068" y="17078"/>
                    </a:cubicBezTo>
                    <a:cubicBezTo>
                      <a:pt x="58701" y="17584"/>
                      <a:pt x="59295" y="18129"/>
                      <a:pt x="59886" y="18677"/>
                    </a:cubicBezTo>
                    <a:lnTo>
                      <a:pt x="59886" y="18677"/>
                    </a:lnTo>
                    <a:cubicBezTo>
                      <a:pt x="59438" y="18637"/>
                      <a:pt x="58989" y="18615"/>
                      <a:pt x="58545" y="18615"/>
                    </a:cubicBezTo>
                    <a:cubicBezTo>
                      <a:pt x="57996" y="18615"/>
                      <a:pt x="57454" y="18648"/>
                      <a:pt x="56925" y="18724"/>
                    </a:cubicBezTo>
                    <a:lnTo>
                      <a:pt x="56788" y="18312"/>
                    </a:lnTo>
                    <a:lnTo>
                      <a:pt x="56879" y="18312"/>
                    </a:lnTo>
                    <a:lnTo>
                      <a:pt x="57474" y="18175"/>
                    </a:lnTo>
                    <a:cubicBezTo>
                      <a:pt x="57765" y="18092"/>
                      <a:pt x="57678" y="17706"/>
                      <a:pt x="57419" y="17706"/>
                    </a:cubicBezTo>
                    <a:cubicBezTo>
                      <a:pt x="57393" y="17706"/>
                      <a:pt x="57366" y="17710"/>
                      <a:pt x="57337" y="17718"/>
                    </a:cubicBezTo>
                    <a:lnTo>
                      <a:pt x="56742" y="17855"/>
                    </a:lnTo>
                    <a:lnTo>
                      <a:pt x="56651" y="17901"/>
                    </a:lnTo>
                    <a:cubicBezTo>
                      <a:pt x="56559" y="17626"/>
                      <a:pt x="56514" y="17352"/>
                      <a:pt x="56422" y="17078"/>
                    </a:cubicBezTo>
                    <a:cubicBezTo>
                      <a:pt x="56696" y="17055"/>
                      <a:pt x="56971" y="17043"/>
                      <a:pt x="57245" y="17043"/>
                    </a:cubicBezTo>
                    <a:close/>
                    <a:moveTo>
                      <a:pt x="58486" y="19078"/>
                    </a:moveTo>
                    <a:cubicBezTo>
                      <a:pt x="58949" y="19078"/>
                      <a:pt x="59418" y="19113"/>
                      <a:pt x="59898" y="19181"/>
                    </a:cubicBezTo>
                    <a:cubicBezTo>
                      <a:pt x="59943" y="19181"/>
                      <a:pt x="59989" y="19181"/>
                      <a:pt x="60035" y="19136"/>
                    </a:cubicBezTo>
                    <a:lnTo>
                      <a:pt x="60035" y="19501"/>
                    </a:lnTo>
                    <a:cubicBezTo>
                      <a:pt x="59829" y="19491"/>
                      <a:pt x="59624" y="19486"/>
                      <a:pt x="59419" y="19486"/>
                    </a:cubicBezTo>
                    <a:cubicBezTo>
                      <a:pt x="58711" y="19486"/>
                      <a:pt x="58010" y="19553"/>
                      <a:pt x="57337" y="19730"/>
                    </a:cubicBezTo>
                    <a:cubicBezTo>
                      <a:pt x="57245" y="19593"/>
                      <a:pt x="57199" y="19410"/>
                      <a:pt x="57108" y="19227"/>
                    </a:cubicBezTo>
                    <a:lnTo>
                      <a:pt x="57108" y="19181"/>
                    </a:lnTo>
                    <a:cubicBezTo>
                      <a:pt x="57565" y="19113"/>
                      <a:pt x="58023" y="19078"/>
                      <a:pt x="58486" y="19078"/>
                    </a:cubicBezTo>
                    <a:close/>
                    <a:moveTo>
                      <a:pt x="59761" y="19959"/>
                    </a:moveTo>
                    <a:cubicBezTo>
                      <a:pt x="59578" y="20233"/>
                      <a:pt x="59395" y="20553"/>
                      <a:pt x="59303" y="20919"/>
                    </a:cubicBezTo>
                    <a:cubicBezTo>
                      <a:pt x="59247" y="21089"/>
                      <a:pt x="59400" y="21206"/>
                      <a:pt x="59547" y="21206"/>
                    </a:cubicBezTo>
                    <a:cubicBezTo>
                      <a:pt x="59637" y="21206"/>
                      <a:pt x="59726" y="21161"/>
                      <a:pt x="59761" y="21056"/>
                    </a:cubicBezTo>
                    <a:cubicBezTo>
                      <a:pt x="59852" y="20828"/>
                      <a:pt x="59943" y="20599"/>
                      <a:pt x="60081" y="20416"/>
                    </a:cubicBezTo>
                    <a:cubicBezTo>
                      <a:pt x="60081" y="20691"/>
                      <a:pt x="60126" y="20965"/>
                      <a:pt x="60218" y="21239"/>
                    </a:cubicBezTo>
                    <a:lnTo>
                      <a:pt x="60172" y="21285"/>
                    </a:lnTo>
                    <a:cubicBezTo>
                      <a:pt x="59395" y="22657"/>
                      <a:pt x="59120" y="24303"/>
                      <a:pt x="59440" y="25858"/>
                    </a:cubicBezTo>
                    <a:cubicBezTo>
                      <a:pt x="59303" y="25721"/>
                      <a:pt x="59212" y="25584"/>
                      <a:pt x="59075" y="25447"/>
                    </a:cubicBezTo>
                    <a:cubicBezTo>
                      <a:pt x="58937" y="24578"/>
                      <a:pt x="58937" y="23755"/>
                      <a:pt x="59120" y="22931"/>
                    </a:cubicBezTo>
                    <a:lnTo>
                      <a:pt x="59075" y="22886"/>
                    </a:lnTo>
                    <a:cubicBezTo>
                      <a:pt x="59114" y="22727"/>
                      <a:pt x="58982" y="22602"/>
                      <a:pt x="58826" y="22602"/>
                    </a:cubicBezTo>
                    <a:cubicBezTo>
                      <a:pt x="58803" y="22602"/>
                      <a:pt x="58778" y="22605"/>
                      <a:pt x="58754" y="22611"/>
                    </a:cubicBezTo>
                    <a:cubicBezTo>
                      <a:pt x="58480" y="22154"/>
                      <a:pt x="58251" y="21742"/>
                      <a:pt x="58023" y="21285"/>
                    </a:cubicBezTo>
                    <a:lnTo>
                      <a:pt x="58389" y="21148"/>
                    </a:lnTo>
                    <a:cubicBezTo>
                      <a:pt x="58638" y="21065"/>
                      <a:pt x="58585" y="20678"/>
                      <a:pt x="58332" y="20678"/>
                    </a:cubicBezTo>
                    <a:cubicBezTo>
                      <a:pt x="58307" y="20678"/>
                      <a:pt x="58280" y="20682"/>
                      <a:pt x="58251" y="20691"/>
                    </a:cubicBezTo>
                    <a:lnTo>
                      <a:pt x="57931" y="20782"/>
                    </a:lnTo>
                    <a:cubicBezTo>
                      <a:pt x="57885" y="20828"/>
                      <a:pt x="57840" y="20828"/>
                      <a:pt x="57794" y="20873"/>
                    </a:cubicBezTo>
                    <a:cubicBezTo>
                      <a:pt x="57703" y="20645"/>
                      <a:pt x="57611" y="20416"/>
                      <a:pt x="57474" y="20187"/>
                    </a:cubicBezTo>
                    <a:cubicBezTo>
                      <a:pt x="58251" y="20005"/>
                      <a:pt x="59029" y="19959"/>
                      <a:pt x="59761" y="19959"/>
                    </a:cubicBezTo>
                    <a:close/>
                    <a:moveTo>
                      <a:pt x="1039" y="1071"/>
                    </a:moveTo>
                    <a:lnTo>
                      <a:pt x="1039" y="1071"/>
                    </a:lnTo>
                    <a:cubicBezTo>
                      <a:pt x="7808" y="1894"/>
                      <a:pt x="14668" y="2809"/>
                      <a:pt x="21482" y="4044"/>
                    </a:cubicBezTo>
                    <a:lnTo>
                      <a:pt x="21711" y="4364"/>
                    </a:lnTo>
                    <a:cubicBezTo>
                      <a:pt x="21755" y="4438"/>
                      <a:pt x="21824" y="4469"/>
                      <a:pt x="21893" y="4469"/>
                    </a:cubicBezTo>
                    <a:cubicBezTo>
                      <a:pt x="22037" y="4469"/>
                      <a:pt x="22184" y="4335"/>
                      <a:pt x="22122" y="4181"/>
                    </a:cubicBezTo>
                    <a:lnTo>
                      <a:pt x="22122" y="4181"/>
                    </a:lnTo>
                    <a:lnTo>
                      <a:pt x="23265" y="4364"/>
                    </a:lnTo>
                    <a:cubicBezTo>
                      <a:pt x="23860" y="5141"/>
                      <a:pt x="24729" y="5690"/>
                      <a:pt x="25735" y="5919"/>
                    </a:cubicBezTo>
                    <a:cubicBezTo>
                      <a:pt x="25644" y="6102"/>
                      <a:pt x="25552" y="6239"/>
                      <a:pt x="25506" y="6422"/>
                    </a:cubicBezTo>
                    <a:cubicBezTo>
                      <a:pt x="24912" y="6285"/>
                      <a:pt x="24409" y="6102"/>
                      <a:pt x="23951" y="5781"/>
                    </a:cubicBezTo>
                    <a:cubicBezTo>
                      <a:pt x="23903" y="5749"/>
                      <a:pt x="23857" y="5736"/>
                      <a:pt x="23814" y="5736"/>
                    </a:cubicBezTo>
                    <a:cubicBezTo>
                      <a:pt x="23611" y="5736"/>
                      <a:pt x="23488" y="6042"/>
                      <a:pt x="23677" y="6193"/>
                    </a:cubicBezTo>
                    <a:cubicBezTo>
                      <a:pt x="24180" y="6513"/>
                      <a:pt x="24683" y="6742"/>
                      <a:pt x="25278" y="6833"/>
                    </a:cubicBezTo>
                    <a:cubicBezTo>
                      <a:pt x="25095" y="7199"/>
                      <a:pt x="24912" y="7519"/>
                      <a:pt x="24683" y="7885"/>
                    </a:cubicBezTo>
                    <a:lnTo>
                      <a:pt x="11466" y="3815"/>
                    </a:lnTo>
                    <a:cubicBezTo>
                      <a:pt x="11442" y="3807"/>
                      <a:pt x="11418" y="3803"/>
                      <a:pt x="11396" y="3803"/>
                    </a:cubicBezTo>
                    <a:cubicBezTo>
                      <a:pt x="11171" y="3803"/>
                      <a:pt x="11079" y="4189"/>
                      <a:pt x="11329" y="4272"/>
                    </a:cubicBezTo>
                    <a:lnTo>
                      <a:pt x="24455" y="8297"/>
                    </a:lnTo>
                    <a:cubicBezTo>
                      <a:pt x="22488" y="11681"/>
                      <a:pt x="20018" y="14791"/>
                      <a:pt x="17229" y="17489"/>
                    </a:cubicBezTo>
                    <a:cubicBezTo>
                      <a:pt x="13479" y="21148"/>
                      <a:pt x="9225" y="24761"/>
                      <a:pt x="4240" y="26453"/>
                    </a:cubicBezTo>
                    <a:cubicBezTo>
                      <a:pt x="2411" y="18129"/>
                      <a:pt x="1314" y="9623"/>
                      <a:pt x="1039" y="1071"/>
                    </a:cubicBezTo>
                    <a:close/>
                    <a:moveTo>
                      <a:pt x="62322" y="25401"/>
                    </a:moveTo>
                    <a:cubicBezTo>
                      <a:pt x="62550" y="25630"/>
                      <a:pt x="62779" y="25858"/>
                      <a:pt x="63008" y="26041"/>
                    </a:cubicBezTo>
                    <a:cubicBezTo>
                      <a:pt x="63008" y="26041"/>
                      <a:pt x="63008" y="26087"/>
                      <a:pt x="62962" y="26087"/>
                    </a:cubicBezTo>
                    <a:cubicBezTo>
                      <a:pt x="62870" y="26361"/>
                      <a:pt x="62779" y="26682"/>
                      <a:pt x="62733" y="26956"/>
                    </a:cubicBezTo>
                    <a:cubicBezTo>
                      <a:pt x="62505" y="26910"/>
                      <a:pt x="62276" y="26819"/>
                      <a:pt x="62001" y="26773"/>
                    </a:cubicBezTo>
                    <a:cubicBezTo>
                      <a:pt x="62001" y="26773"/>
                      <a:pt x="62001" y="26727"/>
                      <a:pt x="62001" y="26727"/>
                    </a:cubicBezTo>
                    <a:cubicBezTo>
                      <a:pt x="62047" y="26270"/>
                      <a:pt x="62139" y="25813"/>
                      <a:pt x="62322" y="25401"/>
                    </a:cubicBezTo>
                    <a:close/>
                    <a:moveTo>
                      <a:pt x="60447" y="19227"/>
                    </a:moveTo>
                    <a:lnTo>
                      <a:pt x="60447" y="19227"/>
                    </a:lnTo>
                    <a:cubicBezTo>
                      <a:pt x="61270" y="20005"/>
                      <a:pt x="62047" y="20828"/>
                      <a:pt x="62733" y="21697"/>
                    </a:cubicBezTo>
                    <a:cubicBezTo>
                      <a:pt x="63191" y="22931"/>
                      <a:pt x="63877" y="24029"/>
                      <a:pt x="64837" y="24898"/>
                    </a:cubicBezTo>
                    <a:cubicBezTo>
                      <a:pt x="64883" y="24989"/>
                      <a:pt x="64974" y="24989"/>
                      <a:pt x="65066" y="24989"/>
                    </a:cubicBezTo>
                    <a:cubicBezTo>
                      <a:pt x="65249" y="25310"/>
                      <a:pt x="65477" y="25675"/>
                      <a:pt x="65614" y="25996"/>
                    </a:cubicBezTo>
                    <a:cubicBezTo>
                      <a:pt x="64151" y="25127"/>
                      <a:pt x="62962" y="23846"/>
                      <a:pt x="62184" y="22245"/>
                    </a:cubicBezTo>
                    <a:cubicBezTo>
                      <a:pt x="62144" y="22165"/>
                      <a:pt x="62081" y="22132"/>
                      <a:pt x="62014" y="22132"/>
                    </a:cubicBezTo>
                    <a:cubicBezTo>
                      <a:pt x="61853" y="22132"/>
                      <a:pt x="61676" y="22326"/>
                      <a:pt x="61773" y="22520"/>
                    </a:cubicBezTo>
                    <a:cubicBezTo>
                      <a:pt x="62687" y="24349"/>
                      <a:pt x="64197" y="25858"/>
                      <a:pt x="66026" y="26773"/>
                    </a:cubicBezTo>
                    <a:cubicBezTo>
                      <a:pt x="66117" y="26865"/>
                      <a:pt x="66163" y="26956"/>
                      <a:pt x="66209" y="27093"/>
                    </a:cubicBezTo>
                    <a:lnTo>
                      <a:pt x="66163" y="27093"/>
                    </a:lnTo>
                    <a:cubicBezTo>
                      <a:pt x="64059" y="26590"/>
                      <a:pt x="62322" y="25218"/>
                      <a:pt x="61453" y="23252"/>
                    </a:cubicBezTo>
                    <a:cubicBezTo>
                      <a:pt x="61413" y="23171"/>
                      <a:pt x="61345" y="23138"/>
                      <a:pt x="61274" y="23138"/>
                    </a:cubicBezTo>
                    <a:cubicBezTo>
                      <a:pt x="61103" y="23138"/>
                      <a:pt x="60912" y="23332"/>
                      <a:pt x="61041" y="23526"/>
                    </a:cubicBezTo>
                    <a:cubicBezTo>
                      <a:pt x="61087" y="23617"/>
                      <a:pt x="61133" y="23709"/>
                      <a:pt x="61178" y="23800"/>
                    </a:cubicBezTo>
                    <a:cubicBezTo>
                      <a:pt x="61151" y="23787"/>
                      <a:pt x="61129" y="23781"/>
                      <a:pt x="61109" y="23781"/>
                    </a:cubicBezTo>
                    <a:cubicBezTo>
                      <a:pt x="61060" y="23781"/>
                      <a:pt x="61028" y="23814"/>
                      <a:pt x="60995" y="23846"/>
                    </a:cubicBezTo>
                    <a:lnTo>
                      <a:pt x="60950" y="23892"/>
                    </a:lnTo>
                    <a:cubicBezTo>
                      <a:pt x="60772" y="24070"/>
                      <a:pt x="60953" y="24330"/>
                      <a:pt x="61129" y="24330"/>
                    </a:cubicBezTo>
                    <a:cubicBezTo>
                      <a:pt x="61179" y="24330"/>
                      <a:pt x="61229" y="24309"/>
                      <a:pt x="61270" y="24258"/>
                    </a:cubicBezTo>
                    <a:lnTo>
                      <a:pt x="61361" y="24212"/>
                    </a:lnTo>
                    <a:lnTo>
                      <a:pt x="61361" y="24166"/>
                    </a:lnTo>
                    <a:cubicBezTo>
                      <a:pt x="61498" y="24441"/>
                      <a:pt x="61727" y="24715"/>
                      <a:pt x="61910" y="24989"/>
                    </a:cubicBezTo>
                    <a:cubicBezTo>
                      <a:pt x="61681" y="25538"/>
                      <a:pt x="61544" y="26133"/>
                      <a:pt x="61498" y="26727"/>
                    </a:cubicBezTo>
                    <a:cubicBezTo>
                      <a:pt x="61315" y="26682"/>
                      <a:pt x="61133" y="26682"/>
                      <a:pt x="60904" y="26636"/>
                    </a:cubicBezTo>
                    <a:cubicBezTo>
                      <a:pt x="60904" y="26087"/>
                      <a:pt x="60950" y="25538"/>
                      <a:pt x="61178" y="24989"/>
                    </a:cubicBezTo>
                    <a:cubicBezTo>
                      <a:pt x="61232" y="24827"/>
                      <a:pt x="61094" y="24713"/>
                      <a:pt x="60954" y="24713"/>
                    </a:cubicBezTo>
                    <a:cubicBezTo>
                      <a:pt x="60857" y="24713"/>
                      <a:pt x="60758" y="24767"/>
                      <a:pt x="60721" y="24898"/>
                    </a:cubicBezTo>
                    <a:cubicBezTo>
                      <a:pt x="60492" y="25447"/>
                      <a:pt x="60401" y="26041"/>
                      <a:pt x="60447" y="26636"/>
                    </a:cubicBezTo>
                    <a:lnTo>
                      <a:pt x="60126" y="26636"/>
                    </a:lnTo>
                    <a:lnTo>
                      <a:pt x="60081" y="26544"/>
                    </a:lnTo>
                    <a:cubicBezTo>
                      <a:pt x="59532" y="24898"/>
                      <a:pt x="59715" y="23114"/>
                      <a:pt x="60538" y="21651"/>
                    </a:cubicBezTo>
                    <a:cubicBezTo>
                      <a:pt x="60629" y="21605"/>
                      <a:pt x="60721" y="21468"/>
                      <a:pt x="60675" y="21331"/>
                    </a:cubicBezTo>
                    <a:cubicBezTo>
                      <a:pt x="60492" y="20645"/>
                      <a:pt x="60401" y="19959"/>
                      <a:pt x="60447" y="19227"/>
                    </a:cubicBezTo>
                    <a:close/>
                    <a:moveTo>
                      <a:pt x="63373" y="26316"/>
                    </a:moveTo>
                    <a:lnTo>
                      <a:pt x="63373" y="26316"/>
                    </a:lnTo>
                    <a:cubicBezTo>
                      <a:pt x="63556" y="26453"/>
                      <a:pt x="63739" y="26544"/>
                      <a:pt x="63877" y="26682"/>
                    </a:cubicBezTo>
                    <a:cubicBezTo>
                      <a:pt x="63831" y="26910"/>
                      <a:pt x="63785" y="27139"/>
                      <a:pt x="63694" y="27368"/>
                    </a:cubicBezTo>
                    <a:cubicBezTo>
                      <a:pt x="63556" y="27322"/>
                      <a:pt x="63373" y="27230"/>
                      <a:pt x="63191" y="27139"/>
                    </a:cubicBezTo>
                    <a:cubicBezTo>
                      <a:pt x="63191" y="26865"/>
                      <a:pt x="63282" y="26590"/>
                      <a:pt x="63419" y="26361"/>
                    </a:cubicBezTo>
                    <a:lnTo>
                      <a:pt x="63373" y="26316"/>
                    </a:lnTo>
                    <a:close/>
                    <a:moveTo>
                      <a:pt x="64288" y="26910"/>
                    </a:moveTo>
                    <a:cubicBezTo>
                      <a:pt x="64563" y="27002"/>
                      <a:pt x="64791" y="27139"/>
                      <a:pt x="65020" y="27230"/>
                    </a:cubicBezTo>
                    <a:cubicBezTo>
                      <a:pt x="64883" y="27505"/>
                      <a:pt x="64837" y="27825"/>
                      <a:pt x="64883" y="28145"/>
                    </a:cubicBezTo>
                    <a:lnTo>
                      <a:pt x="64883" y="28191"/>
                    </a:lnTo>
                    <a:cubicBezTo>
                      <a:pt x="64654" y="27962"/>
                      <a:pt x="64380" y="27779"/>
                      <a:pt x="64151" y="27642"/>
                    </a:cubicBezTo>
                    <a:lnTo>
                      <a:pt x="64151" y="27596"/>
                    </a:lnTo>
                    <a:lnTo>
                      <a:pt x="64288" y="26910"/>
                    </a:lnTo>
                    <a:close/>
                    <a:moveTo>
                      <a:pt x="65477" y="27368"/>
                    </a:moveTo>
                    <a:lnTo>
                      <a:pt x="65797" y="27459"/>
                    </a:lnTo>
                    <a:cubicBezTo>
                      <a:pt x="65601" y="27688"/>
                      <a:pt x="65452" y="27940"/>
                      <a:pt x="65349" y="28199"/>
                    </a:cubicBezTo>
                    <a:lnTo>
                      <a:pt x="65349" y="28199"/>
                    </a:lnTo>
                    <a:cubicBezTo>
                      <a:pt x="65349" y="28182"/>
                      <a:pt x="65346" y="28163"/>
                      <a:pt x="65340" y="28145"/>
                    </a:cubicBezTo>
                    <a:cubicBezTo>
                      <a:pt x="65340" y="27916"/>
                      <a:pt x="65386" y="27642"/>
                      <a:pt x="65477" y="27413"/>
                    </a:cubicBezTo>
                    <a:cubicBezTo>
                      <a:pt x="65477" y="27413"/>
                      <a:pt x="65477" y="27368"/>
                      <a:pt x="65477" y="27368"/>
                    </a:cubicBezTo>
                    <a:close/>
                    <a:moveTo>
                      <a:pt x="65307" y="28315"/>
                    </a:moveTo>
                    <a:cubicBezTo>
                      <a:pt x="65284" y="28380"/>
                      <a:pt x="65265" y="28445"/>
                      <a:pt x="65249" y="28511"/>
                    </a:cubicBezTo>
                    <a:lnTo>
                      <a:pt x="65111" y="28374"/>
                    </a:lnTo>
                    <a:lnTo>
                      <a:pt x="65111" y="28374"/>
                    </a:lnTo>
                    <a:cubicBezTo>
                      <a:pt x="65130" y="28380"/>
                      <a:pt x="65148" y="28383"/>
                      <a:pt x="65166" y="28383"/>
                    </a:cubicBezTo>
                    <a:cubicBezTo>
                      <a:pt x="65221" y="28383"/>
                      <a:pt x="65272" y="28356"/>
                      <a:pt x="65307" y="28315"/>
                    </a:cubicBezTo>
                    <a:close/>
                    <a:moveTo>
                      <a:pt x="63070" y="30206"/>
                    </a:moveTo>
                    <a:lnTo>
                      <a:pt x="63070" y="30206"/>
                    </a:lnTo>
                    <a:cubicBezTo>
                      <a:pt x="63567" y="30298"/>
                      <a:pt x="64064" y="30480"/>
                      <a:pt x="64517" y="30706"/>
                    </a:cubicBezTo>
                    <a:cubicBezTo>
                      <a:pt x="64197" y="30752"/>
                      <a:pt x="63922" y="30843"/>
                      <a:pt x="63648" y="30981"/>
                    </a:cubicBezTo>
                    <a:cubicBezTo>
                      <a:pt x="63465" y="30706"/>
                      <a:pt x="63282" y="30477"/>
                      <a:pt x="63099" y="30249"/>
                    </a:cubicBezTo>
                    <a:cubicBezTo>
                      <a:pt x="63099" y="30221"/>
                      <a:pt x="63083" y="30210"/>
                      <a:pt x="63070" y="30206"/>
                    </a:cubicBezTo>
                    <a:close/>
                    <a:moveTo>
                      <a:pt x="66438" y="27596"/>
                    </a:moveTo>
                    <a:cubicBezTo>
                      <a:pt x="66575" y="27871"/>
                      <a:pt x="66666" y="28145"/>
                      <a:pt x="66803" y="28419"/>
                    </a:cubicBezTo>
                    <a:cubicBezTo>
                      <a:pt x="66346" y="29105"/>
                      <a:pt x="66117" y="29883"/>
                      <a:pt x="66209" y="30660"/>
                    </a:cubicBezTo>
                    <a:cubicBezTo>
                      <a:pt x="66232" y="30820"/>
                      <a:pt x="66369" y="30900"/>
                      <a:pt x="66495" y="30900"/>
                    </a:cubicBezTo>
                    <a:cubicBezTo>
                      <a:pt x="66621" y="30900"/>
                      <a:pt x="66735" y="30820"/>
                      <a:pt x="66712" y="30660"/>
                    </a:cubicBezTo>
                    <a:cubicBezTo>
                      <a:pt x="66666" y="30112"/>
                      <a:pt x="66758" y="29517"/>
                      <a:pt x="67032" y="29014"/>
                    </a:cubicBezTo>
                    <a:cubicBezTo>
                      <a:pt x="67261" y="29700"/>
                      <a:pt x="67489" y="30386"/>
                      <a:pt x="67672" y="31072"/>
                    </a:cubicBezTo>
                    <a:lnTo>
                      <a:pt x="67124" y="30889"/>
                    </a:lnTo>
                    <a:cubicBezTo>
                      <a:pt x="67091" y="30873"/>
                      <a:pt x="67060" y="30865"/>
                      <a:pt x="67032" y="30865"/>
                    </a:cubicBezTo>
                    <a:cubicBezTo>
                      <a:pt x="66823" y="30865"/>
                      <a:pt x="66750" y="31266"/>
                      <a:pt x="67032" y="31346"/>
                    </a:cubicBezTo>
                    <a:lnTo>
                      <a:pt x="67764" y="31667"/>
                    </a:lnTo>
                    <a:lnTo>
                      <a:pt x="67810" y="31667"/>
                    </a:lnTo>
                    <a:cubicBezTo>
                      <a:pt x="67810" y="31758"/>
                      <a:pt x="67855" y="31804"/>
                      <a:pt x="67855" y="31895"/>
                    </a:cubicBezTo>
                    <a:cubicBezTo>
                      <a:pt x="67718" y="31987"/>
                      <a:pt x="67627" y="32078"/>
                      <a:pt x="67489" y="32170"/>
                    </a:cubicBezTo>
                    <a:cubicBezTo>
                      <a:pt x="67489" y="32078"/>
                      <a:pt x="67444" y="32032"/>
                      <a:pt x="67352" y="32032"/>
                    </a:cubicBezTo>
                    <a:cubicBezTo>
                      <a:pt x="66872" y="31895"/>
                      <a:pt x="66369" y="31827"/>
                      <a:pt x="65866" y="31827"/>
                    </a:cubicBezTo>
                    <a:cubicBezTo>
                      <a:pt x="65363" y="31827"/>
                      <a:pt x="64860" y="31895"/>
                      <a:pt x="64380" y="32032"/>
                    </a:cubicBezTo>
                    <a:lnTo>
                      <a:pt x="64334" y="32032"/>
                    </a:lnTo>
                    <a:cubicBezTo>
                      <a:pt x="64197" y="31804"/>
                      <a:pt x="64059" y="31575"/>
                      <a:pt x="63922" y="31346"/>
                    </a:cubicBezTo>
                    <a:cubicBezTo>
                      <a:pt x="64272" y="31207"/>
                      <a:pt x="64648" y="31147"/>
                      <a:pt x="65010" y="31147"/>
                    </a:cubicBezTo>
                    <a:cubicBezTo>
                      <a:pt x="65122" y="31147"/>
                      <a:pt x="65232" y="31153"/>
                      <a:pt x="65340" y="31163"/>
                    </a:cubicBezTo>
                    <a:cubicBezTo>
                      <a:pt x="65363" y="31186"/>
                      <a:pt x="65386" y="31198"/>
                      <a:pt x="65414" y="31198"/>
                    </a:cubicBezTo>
                    <a:cubicBezTo>
                      <a:pt x="65443" y="31198"/>
                      <a:pt x="65477" y="31186"/>
                      <a:pt x="65523" y="31163"/>
                    </a:cubicBezTo>
                    <a:cubicBezTo>
                      <a:pt x="65569" y="31163"/>
                      <a:pt x="65614" y="31118"/>
                      <a:pt x="65614" y="31072"/>
                    </a:cubicBezTo>
                    <a:cubicBezTo>
                      <a:pt x="65660" y="30981"/>
                      <a:pt x="65660" y="30935"/>
                      <a:pt x="65614" y="30889"/>
                    </a:cubicBezTo>
                    <a:cubicBezTo>
                      <a:pt x="65523" y="29791"/>
                      <a:pt x="65523" y="28374"/>
                      <a:pt x="66438" y="27596"/>
                    </a:cubicBezTo>
                    <a:close/>
                    <a:moveTo>
                      <a:pt x="65889" y="32272"/>
                    </a:moveTo>
                    <a:cubicBezTo>
                      <a:pt x="66335" y="32272"/>
                      <a:pt x="66781" y="32330"/>
                      <a:pt x="67215" y="32444"/>
                    </a:cubicBezTo>
                    <a:cubicBezTo>
                      <a:pt x="67124" y="32535"/>
                      <a:pt x="67078" y="32627"/>
                      <a:pt x="67032" y="32718"/>
                    </a:cubicBezTo>
                    <a:cubicBezTo>
                      <a:pt x="66939" y="32905"/>
                      <a:pt x="67100" y="33071"/>
                      <a:pt x="67255" y="33071"/>
                    </a:cubicBezTo>
                    <a:cubicBezTo>
                      <a:pt x="67328" y="33071"/>
                      <a:pt x="67400" y="33035"/>
                      <a:pt x="67444" y="32947"/>
                    </a:cubicBezTo>
                    <a:cubicBezTo>
                      <a:pt x="67581" y="32718"/>
                      <a:pt x="67718" y="32535"/>
                      <a:pt x="67947" y="32398"/>
                    </a:cubicBezTo>
                    <a:cubicBezTo>
                      <a:pt x="68080" y="32842"/>
                      <a:pt x="68084" y="33287"/>
                      <a:pt x="68168" y="33731"/>
                    </a:cubicBezTo>
                    <a:lnTo>
                      <a:pt x="68168" y="33731"/>
                    </a:lnTo>
                    <a:cubicBezTo>
                      <a:pt x="67578" y="34234"/>
                      <a:pt x="67215" y="34963"/>
                      <a:pt x="67215" y="35783"/>
                    </a:cubicBezTo>
                    <a:cubicBezTo>
                      <a:pt x="66986" y="35783"/>
                      <a:pt x="66712" y="35783"/>
                      <a:pt x="66483" y="35828"/>
                    </a:cubicBezTo>
                    <a:cubicBezTo>
                      <a:pt x="66483" y="35371"/>
                      <a:pt x="66529" y="34868"/>
                      <a:pt x="66712" y="34456"/>
                    </a:cubicBezTo>
                    <a:cubicBezTo>
                      <a:pt x="66766" y="34266"/>
                      <a:pt x="66627" y="34157"/>
                      <a:pt x="66486" y="34157"/>
                    </a:cubicBezTo>
                    <a:cubicBezTo>
                      <a:pt x="66389" y="34157"/>
                      <a:pt x="66292" y="34208"/>
                      <a:pt x="66255" y="34319"/>
                    </a:cubicBezTo>
                    <a:cubicBezTo>
                      <a:pt x="66117" y="34639"/>
                      <a:pt x="66072" y="34959"/>
                      <a:pt x="66026" y="35325"/>
                    </a:cubicBezTo>
                    <a:cubicBezTo>
                      <a:pt x="65752" y="34685"/>
                      <a:pt x="65431" y="34090"/>
                      <a:pt x="65157" y="33496"/>
                    </a:cubicBezTo>
                    <a:cubicBezTo>
                      <a:pt x="65547" y="33319"/>
                      <a:pt x="65992" y="33251"/>
                      <a:pt x="66428" y="33251"/>
                    </a:cubicBezTo>
                    <a:cubicBezTo>
                      <a:pt x="66554" y="33251"/>
                      <a:pt x="66680" y="33257"/>
                      <a:pt x="66803" y="33267"/>
                    </a:cubicBezTo>
                    <a:cubicBezTo>
                      <a:pt x="66815" y="33269"/>
                      <a:pt x="66827" y="33270"/>
                      <a:pt x="66838" y="33270"/>
                    </a:cubicBezTo>
                    <a:cubicBezTo>
                      <a:pt x="67077" y="33270"/>
                      <a:pt x="67066" y="32810"/>
                      <a:pt x="66803" y="32810"/>
                    </a:cubicBezTo>
                    <a:cubicBezTo>
                      <a:pt x="66638" y="32786"/>
                      <a:pt x="66473" y="32775"/>
                      <a:pt x="66308" y="32775"/>
                    </a:cubicBezTo>
                    <a:cubicBezTo>
                      <a:pt x="65835" y="32775"/>
                      <a:pt x="65369" y="32869"/>
                      <a:pt x="64928" y="33039"/>
                    </a:cubicBezTo>
                    <a:lnTo>
                      <a:pt x="64563" y="32444"/>
                    </a:lnTo>
                    <a:cubicBezTo>
                      <a:pt x="64997" y="32330"/>
                      <a:pt x="65443" y="32272"/>
                      <a:pt x="65889" y="32272"/>
                    </a:cubicBezTo>
                    <a:close/>
                    <a:moveTo>
                      <a:pt x="68267" y="34365"/>
                    </a:moveTo>
                    <a:cubicBezTo>
                      <a:pt x="68313" y="34914"/>
                      <a:pt x="68358" y="35462"/>
                      <a:pt x="68358" y="36011"/>
                    </a:cubicBezTo>
                    <a:cubicBezTo>
                      <a:pt x="68130" y="35920"/>
                      <a:pt x="67901" y="35874"/>
                      <a:pt x="67672" y="35874"/>
                    </a:cubicBezTo>
                    <a:cubicBezTo>
                      <a:pt x="67672" y="35325"/>
                      <a:pt x="67901" y="34776"/>
                      <a:pt x="68267" y="34365"/>
                    </a:cubicBezTo>
                    <a:close/>
                    <a:moveTo>
                      <a:pt x="69456" y="33999"/>
                    </a:moveTo>
                    <a:cubicBezTo>
                      <a:pt x="69365" y="34090"/>
                      <a:pt x="69319" y="34182"/>
                      <a:pt x="69365" y="34273"/>
                    </a:cubicBezTo>
                    <a:lnTo>
                      <a:pt x="69365" y="34228"/>
                    </a:lnTo>
                    <a:cubicBezTo>
                      <a:pt x="69822" y="34959"/>
                      <a:pt x="69959" y="35828"/>
                      <a:pt x="69776" y="36697"/>
                    </a:cubicBezTo>
                    <a:cubicBezTo>
                      <a:pt x="69639" y="36606"/>
                      <a:pt x="69502" y="36560"/>
                      <a:pt x="69365" y="36514"/>
                    </a:cubicBezTo>
                    <a:cubicBezTo>
                      <a:pt x="69365" y="35645"/>
                      <a:pt x="69273" y="34822"/>
                      <a:pt x="69182" y="33999"/>
                    </a:cubicBezTo>
                    <a:close/>
                    <a:moveTo>
                      <a:pt x="67208" y="36297"/>
                    </a:moveTo>
                    <a:cubicBezTo>
                      <a:pt x="67605" y="36297"/>
                      <a:pt x="67998" y="36358"/>
                      <a:pt x="68358" y="36469"/>
                    </a:cubicBezTo>
                    <a:lnTo>
                      <a:pt x="68358" y="37063"/>
                    </a:lnTo>
                    <a:cubicBezTo>
                      <a:pt x="68131" y="37025"/>
                      <a:pt x="67896" y="37003"/>
                      <a:pt x="67663" y="37003"/>
                    </a:cubicBezTo>
                    <a:cubicBezTo>
                      <a:pt x="67333" y="37003"/>
                      <a:pt x="67007" y="37047"/>
                      <a:pt x="66712" y="37155"/>
                    </a:cubicBezTo>
                    <a:cubicBezTo>
                      <a:pt x="66621" y="36880"/>
                      <a:pt x="66529" y="36697"/>
                      <a:pt x="66438" y="36377"/>
                    </a:cubicBezTo>
                    <a:cubicBezTo>
                      <a:pt x="66690" y="36323"/>
                      <a:pt x="66950" y="36297"/>
                      <a:pt x="67208" y="36297"/>
                    </a:cubicBezTo>
                    <a:close/>
                    <a:moveTo>
                      <a:pt x="67680" y="37457"/>
                    </a:moveTo>
                    <a:cubicBezTo>
                      <a:pt x="67906" y="37457"/>
                      <a:pt x="68132" y="37479"/>
                      <a:pt x="68358" y="37520"/>
                    </a:cubicBezTo>
                    <a:cubicBezTo>
                      <a:pt x="68358" y="37595"/>
                      <a:pt x="68358" y="37640"/>
                      <a:pt x="68358" y="37703"/>
                    </a:cubicBezTo>
                    <a:cubicBezTo>
                      <a:pt x="68107" y="37658"/>
                      <a:pt x="67867" y="37635"/>
                      <a:pt x="67627" y="37635"/>
                    </a:cubicBezTo>
                    <a:cubicBezTo>
                      <a:pt x="67387" y="37635"/>
                      <a:pt x="67146" y="37658"/>
                      <a:pt x="66895" y="37703"/>
                    </a:cubicBezTo>
                    <a:cubicBezTo>
                      <a:pt x="66895" y="37658"/>
                      <a:pt x="66895" y="37612"/>
                      <a:pt x="66849" y="37566"/>
                    </a:cubicBezTo>
                    <a:cubicBezTo>
                      <a:pt x="67126" y="37491"/>
                      <a:pt x="67403" y="37457"/>
                      <a:pt x="67680" y="37457"/>
                    </a:cubicBezTo>
                    <a:close/>
                    <a:moveTo>
                      <a:pt x="67678" y="38138"/>
                    </a:moveTo>
                    <a:cubicBezTo>
                      <a:pt x="67901" y="38138"/>
                      <a:pt x="68130" y="38161"/>
                      <a:pt x="68358" y="38206"/>
                    </a:cubicBezTo>
                    <a:lnTo>
                      <a:pt x="68358" y="38527"/>
                    </a:lnTo>
                    <a:cubicBezTo>
                      <a:pt x="68255" y="38515"/>
                      <a:pt x="68153" y="38509"/>
                      <a:pt x="68051" y="38509"/>
                    </a:cubicBezTo>
                    <a:cubicBezTo>
                      <a:pt x="67747" y="38509"/>
                      <a:pt x="67455" y="38561"/>
                      <a:pt x="67215" y="38664"/>
                    </a:cubicBezTo>
                    <a:cubicBezTo>
                      <a:pt x="67124" y="38527"/>
                      <a:pt x="67078" y="38389"/>
                      <a:pt x="67032" y="38206"/>
                    </a:cubicBezTo>
                    <a:cubicBezTo>
                      <a:pt x="67238" y="38161"/>
                      <a:pt x="67455" y="38138"/>
                      <a:pt x="67678" y="38138"/>
                    </a:cubicBezTo>
                    <a:close/>
                    <a:moveTo>
                      <a:pt x="69319" y="38161"/>
                    </a:moveTo>
                    <a:cubicBezTo>
                      <a:pt x="70279" y="38664"/>
                      <a:pt x="71148" y="39350"/>
                      <a:pt x="71926" y="40081"/>
                    </a:cubicBezTo>
                    <a:lnTo>
                      <a:pt x="71102" y="40081"/>
                    </a:lnTo>
                    <a:cubicBezTo>
                      <a:pt x="70645" y="39487"/>
                      <a:pt x="70005" y="39075"/>
                      <a:pt x="69273" y="38847"/>
                    </a:cubicBezTo>
                    <a:lnTo>
                      <a:pt x="69273" y="38801"/>
                    </a:lnTo>
                    <a:cubicBezTo>
                      <a:pt x="69273" y="38572"/>
                      <a:pt x="69273" y="38389"/>
                      <a:pt x="69319" y="38161"/>
                    </a:cubicBezTo>
                    <a:close/>
                    <a:moveTo>
                      <a:pt x="69227" y="39350"/>
                    </a:moveTo>
                    <a:cubicBezTo>
                      <a:pt x="69685" y="39487"/>
                      <a:pt x="70096" y="39761"/>
                      <a:pt x="70462" y="40127"/>
                    </a:cubicBezTo>
                    <a:cubicBezTo>
                      <a:pt x="70005" y="40127"/>
                      <a:pt x="69593" y="40127"/>
                      <a:pt x="69136" y="40173"/>
                    </a:cubicBezTo>
                    <a:cubicBezTo>
                      <a:pt x="69182" y="39899"/>
                      <a:pt x="69227" y="39578"/>
                      <a:pt x="69227" y="39350"/>
                    </a:cubicBezTo>
                    <a:close/>
                    <a:moveTo>
                      <a:pt x="69730" y="33999"/>
                    </a:moveTo>
                    <a:cubicBezTo>
                      <a:pt x="70005" y="33999"/>
                      <a:pt x="70325" y="34045"/>
                      <a:pt x="70645" y="34090"/>
                    </a:cubicBezTo>
                    <a:cubicBezTo>
                      <a:pt x="70599" y="34136"/>
                      <a:pt x="70599" y="34228"/>
                      <a:pt x="70645" y="34273"/>
                    </a:cubicBezTo>
                    <a:cubicBezTo>
                      <a:pt x="70691" y="34365"/>
                      <a:pt x="70691" y="34456"/>
                      <a:pt x="70737" y="34502"/>
                    </a:cubicBezTo>
                    <a:cubicBezTo>
                      <a:pt x="70794" y="34588"/>
                      <a:pt x="70873" y="34624"/>
                      <a:pt x="70951" y="34624"/>
                    </a:cubicBezTo>
                    <a:cubicBezTo>
                      <a:pt x="71123" y="34624"/>
                      <a:pt x="71288" y="34448"/>
                      <a:pt x="71194" y="34228"/>
                    </a:cubicBezTo>
                    <a:lnTo>
                      <a:pt x="71148" y="34136"/>
                    </a:lnTo>
                    <a:lnTo>
                      <a:pt x="71148" y="34136"/>
                    </a:lnTo>
                    <a:cubicBezTo>
                      <a:pt x="71423" y="34182"/>
                      <a:pt x="71697" y="34273"/>
                      <a:pt x="71971" y="34365"/>
                    </a:cubicBezTo>
                    <a:cubicBezTo>
                      <a:pt x="72429" y="35691"/>
                      <a:pt x="72337" y="37155"/>
                      <a:pt x="71834" y="38481"/>
                    </a:cubicBezTo>
                    <a:cubicBezTo>
                      <a:pt x="71788" y="38618"/>
                      <a:pt x="71880" y="38755"/>
                      <a:pt x="72017" y="38755"/>
                    </a:cubicBezTo>
                    <a:cubicBezTo>
                      <a:pt x="72063" y="38847"/>
                      <a:pt x="72109" y="38892"/>
                      <a:pt x="72200" y="38938"/>
                    </a:cubicBezTo>
                    <a:cubicBezTo>
                      <a:pt x="72154" y="39030"/>
                      <a:pt x="72200" y="39075"/>
                      <a:pt x="72246" y="39167"/>
                    </a:cubicBezTo>
                    <a:cubicBezTo>
                      <a:pt x="72612" y="39487"/>
                      <a:pt x="72932" y="39853"/>
                      <a:pt x="73206" y="40219"/>
                    </a:cubicBezTo>
                    <a:lnTo>
                      <a:pt x="72657" y="40173"/>
                    </a:lnTo>
                    <a:cubicBezTo>
                      <a:pt x="71697" y="39167"/>
                      <a:pt x="70554" y="38298"/>
                      <a:pt x="69319" y="37658"/>
                    </a:cubicBezTo>
                    <a:lnTo>
                      <a:pt x="69319" y="37017"/>
                    </a:lnTo>
                    <a:cubicBezTo>
                      <a:pt x="69730" y="37155"/>
                      <a:pt x="70142" y="37429"/>
                      <a:pt x="70462" y="37749"/>
                    </a:cubicBezTo>
                    <a:cubicBezTo>
                      <a:pt x="70500" y="37807"/>
                      <a:pt x="70555" y="37832"/>
                      <a:pt x="70612" y="37832"/>
                    </a:cubicBezTo>
                    <a:cubicBezTo>
                      <a:pt x="70691" y="37832"/>
                      <a:pt x="70775" y="37783"/>
                      <a:pt x="70828" y="37703"/>
                    </a:cubicBezTo>
                    <a:cubicBezTo>
                      <a:pt x="70863" y="37738"/>
                      <a:pt x="70911" y="37753"/>
                      <a:pt x="70960" y="37753"/>
                    </a:cubicBezTo>
                    <a:cubicBezTo>
                      <a:pt x="71039" y="37753"/>
                      <a:pt x="71120" y="37714"/>
                      <a:pt x="71148" y="37658"/>
                    </a:cubicBezTo>
                    <a:cubicBezTo>
                      <a:pt x="71423" y="37155"/>
                      <a:pt x="71468" y="36560"/>
                      <a:pt x="71331" y="36011"/>
                    </a:cubicBezTo>
                    <a:cubicBezTo>
                      <a:pt x="71294" y="35900"/>
                      <a:pt x="71197" y="35849"/>
                      <a:pt x="71100" y="35849"/>
                    </a:cubicBezTo>
                    <a:cubicBezTo>
                      <a:pt x="70959" y="35849"/>
                      <a:pt x="70819" y="35958"/>
                      <a:pt x="70874" y="36148"/>
                    </a:cubicBezTo>
                    <a:cubicBezTo>
                      <a:pt x="70965" y="36560"/>
                      <a:pt x="70919" y="36972"/>
                      <a:pt x="70737" y="37383"/>
                    </a:cubicBezTo>
                    <a:cubicBezTo>
                      <a:pt x="70554" y="37200"/>
                      <a:pt x="70371" y="37063"/>
                      <a:pt x="70188" y="36926"/>
                    </a:cubicBezTo>
                    <a:cubicBezTo>
                      <a:pt x="70416" y="35965"/>
                      <a:pt x="70279" y="34914"/>
                      <a:pt x="69776" y="34045"/>
                    </a:cubicBezTo>
                    <a:cubicBezTo>
                      <a:pt x="69730" y="34045"/>
                      <a:pt x="69730" y="34045"/>
                      <a:pt x="69730" y="33999"/>
                    </a:cubicBezTo>
                    <a:close/>
                    <a:moveTo>
                      <a:pt x="72657" y="37292"/>
                    </a:moveTo>
                    <a:cubicBezTo>
                      <a:pt x="73115" y="37612"/>
                      <a:pt x="73481" y="38115"/>
                      <a:pt x="73663" y="38664"/>
                    </a:cubicBezTo>
                    <a:cubicBezTo>
                      <a:pt x="73755" y="38938"/>
                      <a:pt x="73801" y="39258"/>
                      <a:pt x="73801" y="39533"/>
                    </a:cubicBezTo>
                    <a:cubicBezTo>
                      <a:pt x="73801" y="39761"/>
                      <a:pt x="73755" y="39990"/>
                      <a:pt x="73801" y="40219"/>
                    </a:cubicBezTo>
                    <a:cubicBezTo>
                      <a:pt x="73435" y="39670"/>
                      <a:pt x="73069" y="39213"/>
                      <a:pt x="72612" y="38801"/>
                    </a:cubicBezTo>
                    <a:cubicBezTo>
                      <a:pt x="72566" y="38801"/>
                      <a:pt x="72566" y="38755"/>
                      <a:pt x="72520" y="38755"/>
                    </a:cubicBezTo>
                    <a:cubicBezTo>
                      <a:pt x="72566" y="38618"/>
                      <a:pt x="72520" y="38481"/>
                      <a:pt x="72383" y="38435"/>
                    </a:cubicBezTo>
                    <a:cubicBezTo>
                      <a:pt x="72474" y="38069"/>
                      <a:pt x="72612" y="37658"/>
                      <a:pt x="72657" y="37292"/>
                    </a:cubicBezTo>
                    <a:close/>
                    <a:moveTo>
                      <a:pt x="68002" y="39012"/>
                    </a:moveTo>
                    <a:cubicBezTo>
                      <a:pt x="68092" y="39012"/>
                      <a:pt x="68181" y="39017"/>
                      <a:pt x="68267" y="39030"/>
                    </a:cubicBezTo>
                    <a:cubicBezTo>
                      <a:pt x="68175" y="40127"/>
                      <a:pt x="68038" y="41179"/>
                      <a:pt x="67810" y="42231"/>
                    </a:cubicBezTo>
                    <a:cubicBezTo>
                      <a:pt x="67718" y="41179"/>
                      <a:pt x="67489" y="40173"/>
                      <a:pt x="67261" y="39121"/>
                    </a:cubicBezTo>
                    <a:cubicBezTo>
                      <a:pt x="67495" y="39054"/>
                      <a:pt x="67754" y="39012"/>
                      <a:pt x="68002" y="39012"/>
                    </a:cubicBezTo>
                    <a:close/>
                    <a:moveTo>
                      <a:pt x="69711" y="26711"/>
                    </a:moveTo>
                    <a:cubicBezTo>
                      <a:pt x="75254" y="26711"/>
                      <a:pt x="79453" y="38061"/>
                      <a:pt x="81072" y="43283"/>
                    </a:cubicBezTo>
                    <a:cubicBezTo>
                      <a:pt x="79700" y="42322"/>
                      <a:pt x="78191" y="41591"/>
                      <a:pt x="76636" y="41042"/>
                    </a:cubicBezTo>
                    <a:cubicBezTo>
                      <a:pt x="76773" y="41042"/>
                      <a:pt x="76865" y="40950"/>
                      <a:pt x="76865" y="40813"/>
                    </a:cubicBezTo>
                    <a:lnTo>
                      <a:pt x="76865" y="40585"/>
                    </a:lnTo>
                    <a:cubicBezTo>
                      <a:pt x="76865" y="40424"/>
                      <a:pt x="76739" y="40344"/>
                      <a:pt x="76613" y="40344"/>
                    </a:cubicBezTo>
                    <a:cubicBezTo>
                      <a:pt x="76487" y="40344"/>
                      <a:pt x="76362" y="40424"/>
                      <a:pt x="76362" y="40585"/>
                    </a:cubicBezTo>
                    <a:lnTo>
                      <a:pt x="76362" y="40813"/>
                    </a:lnTo>
                    <a:cubicBezTo>
                      <a:pt x="76362" y="40859"/>
                      <a:pt x="76407" y="40950"/>
                      <a:pt x="76453" y="40996"/>
                    </a:cubicBezTo>
                    <a:lnTo>
                      <a:pt x="75996" y="40859"/>
                    </a:lnTo>
                    <a:cubicBezTo>
                      <a:pt x="76087" y="40356"/>
                      <a:pt x="76316" y="39899"/>
                      <a:pt x="76636" y="39578"/>
                    </a:cubicBezTo>
                    <a:cubicBezTo>
                      <a:pt x="76814" y="39401"/>
                      <a:pt x="76632" y="39140"/>
                      <a:pt x="76457" y="39140"/>
                    </a:cubicBezTo>
                    <a:cubicBezTo>
                      <a:pt x="76407" y="39140"/>
                      <a:pt x="76357" y="39162"/>
                      <a:pt x="76316" y="39213"/>
                    </a:cubicBezTo>
                    <a:cubicBezTo>
                      <a:pt x="75904" y="39624"/>
                      <a:pt x="75630" y="40173"/>
                      <a:pt x="75539" y="40722"/>
                    </a:cubicBezTo>
                    <a:lnTo>
                      <a:pt x="75035" y="40585"/>
                    </a:lnTo>
                    <a:cubicBezTo>
                      <a:pt x="75173" y="40356"/>
                      <a:pt x="75218" y="40127"/>
                      <a:pt x="75218" y="39899"/>
                    </a:cubicBezTo>
                    <a:cubicBezTo>
                      <a:pt x="75218" y="39441"/>
                      <a:pt x="75218" y="38984"/>
                      <a:pt x="75127" y="38527"/>
                    </a:cubicBezTo>
                    <a:cubicBezTo>
                      <a:pt x="75109" y="38399"/>
                      <a:pt x="75026" y="38344"/>
                      <a:pt x="74935" y="38344"/>
                    </a:cubicBezTo>
                    <a:cubicBezTo>
                      <a:pt x="74797" y="38344"/>
                      <a:pt x="74642" y="38471"/>
                      <a:pt x="74670" y="38664"/>
                    </a:cubicBezTo>
                    <a:cubicBezTo>
                      <a:pt x="74715" y="38938"/>
                      <a:pt x="74761" y="39213"/>
                      <a:pt x="74715" y="39533"/>
                    </a:cubicBezTo>
                    <a:cubicBezTo>
                      <a:pt x="74715" y="39670"/>
                      <a:pt x="74715" y="40310"/>
                      <a:pt x="74624" y="40356"/>
                    </a:cubicBezTo>
                    <a:cubicBezTo>
                      <a:pt x="74578" y="40356"/>
                      <a:pt x="74532" y="40402"/>
                      <a:pt x="74487" y="40447"/>
                    </a:cubicBezTo>
                    <a:lnTo>
                      <a:pt x="74258" y="40402"/>
                    </a:lnTo>
                    <a:cubicBezTo>
                      <a:pt x="74349" y="39899"/>
                      <a:pt x="74304" y="39350"/>
                      <a:pt x="74167" y="38847"/>
                    </a:cubicBezTo>
                    <a:cubicBezTo>
                      <a:pt x="73984" y="37978"/>
                      <a:pt x="73481" y="37246"/>
                      <a:pt x="72749" y="36743"/>
                    </a:cubicBezTo>
                    <a:cubicBezTo>
                      <a:pt x="72749" y="36423"/>
                      <a:pt x="72749" y="36103"/>
                      <a:pt x="72749" y="35783"/>
                    </a:cubicBezTo>
                    <a:cubicBezTo>
                      <a:pt x="73206" y="36057"/>
                      <a:pt x="73526" y="36469"/>
                      <a:pt x="73801" y="36926"/>
                    </a:cubicBezTo>
                    <a:cubicBezTo>
                      <a:pt x="73844" y="37013"/>
                      <a:pt x="73916" y="37050"/>
                      <a:pt x="73989" y="37050"/>
                    </a:cubicBezTo>
                    <a:cubicBezTo>
                      <a:pt x="74145" y="37050"/>
                      <a:pt x="74306" y="36884"/>
                      <a:pt x="74212" y="36697"/>
                    </a:cubicBezTo>
                    <a:cubicBezTo>
                      <a:pt x="73892" y="36057"/>
                      <a:pt x="73389" y="35554"/>
                      <a:pt x="72749" y="35234"/>
                    </a:cubicBezTo>
                    <a:cubicBezTo>
                      <a:pt x="72726" y="35211"/>
                      <a:pt x="72703" y="35199"/>
                      <a:pt x="72686" y="35199"/>
                    </a:cubicBezTo>
                    <a:cubicBezTo>
                      <a:pt x="72669" y="35199"/>
                      <a:pt x="72657" y="35211"/>
                      <a:pt x="72657" y="35234"/>
                    </a:cubicBezTo>
                    <a:cubicBezTo>
                      <a:pt x="72612" y="34868"/>
                      <a:pt x="72520" y="34548"/>
                      <a:pt x="72429" y="34228"/>
                    </a:cubicBezTo>
                    <a:cubicBezTo>
                      <a:pt x="72383" y="34182"/>
                      <a:pt x="72383" y="34136"/>
                      <a:pt x="72337" y="34136"/>
                    </a:cubicBezTo>
                    <a:cubicBezTo>
                      <a:pt x="72291" y="34045"/>
                      <a:pt x="72246" y="33953"/>
                      <a:pt x="72154" y="33953"/>
                    </a:cubicBezTo>
                    <a:cubicBezTo>
                      <a:pt x="71314" y="33673"/>
                      <a:pt x="70404" y="33533"/>
                      <a:pt x="69484" y="33533"/>
                    </a:cubicBezTo>
                    <a:cubicBezTo>
                      <a:pt x="69353" y="33533"/>
                      <a:pt x="69222" y="33536"/>
                      <a:pt x="69090" y="33542"/>
                    </a:cubicBezTo>
                    <a:cubicBezTo>
                      <a:pt x="68816" y="31438"/>
                      <a:pt x="68313" y="29334"/>
                      <a:pt x="67489" y="27322"/>
                    </a:cubicBezTo>
                    <a:cubicBezTo>
                      <a:pt x="68251" y="26902"/>
                      <a:pt x="68992" y="26711"/>
                      <a:pt x="69711" y="26711"/>
                    </a:cubicBezTo>
                    <a:close/>
                    <a:moveTo>
                      <a:pt x="63785" y="53939"/>
                    </a:moveTo>
                    <a:lnTo>
                      <a:pt x="68907" y="56042"/>
                    </a:lnTo>
                    <a:cubicBezTo>
                      <a:pt x="68038" y="56866"/>
                      <a:pt x="67169" y="57689"/>
                      <a:pt x="66346" y="58512"/>
                    </a:cubicBezTo>
                    <a:lnTo>
                      <a:pt x="65203" y="57872"/>
                    </a:lnTo>
                    <a:cubicBezTo>
                      <a:pt x="65164" y="57853"/>
                      <a:pt x="65128" y="57844"/>
                      <a:pt x="65094" y="57844"/>
                    </a:cubicBezTo>
                    <a:cubicBezTo>
                      <a:pt x="64885" y="57844"/>
                      <a:pt x="64777" y="58165"/>
                      <a:pt x="64974" y="58283"/>
                    </a:cubicBezTo>
                    <a:lnTo>
                      <a:pt x="66026" y="58878"/>
                    </a:lnTo>
                    <a:cubicBezTo>
                      <a:pt x="65523" y="59335"/>
                      <a:pt x="65066" y="59838"/>
                      <a:pt x="64563" y="60341"/>
                    </a:cubicBezTo>
                    <a:cubicBezTo>
                      <a:pt x="64563" y="60296"/>
                      <a:pt x="64517" y="60296"/>
                      <a:pt x="64517" y="60250"/>
                    </a:cubicBezTo>
                    <a:lnTo>
                      <a:pt x="60812" y="57689"/>
                    </a:lnTo>
                    <a:cubicBezTo>
                      <a:pt x="61133" y="57323"/>
                      <a:pt x="61453" y="56957"/>
                      <a:pt x="61773" y="56591"/>
                    </a:cubicBezTo>
                    <a:lnTo>
                      <a:pt x="63099" y="57323"/>
                    </a:lnTo>
                    <a:cubicBezTo>
                      <a:pt x="63124" y="57333"/>
                      <a:pt x="63149" y="57337"/>
                      <a:pt x="63173" y="57337"/>
                    </a:cubicBezTo>
                    <a:cubicBezTo>
                      <a:pt x="63372" y="57337"/>
                      <a:pt x="63532" y="57034"/>
                      <a:pt x="63328" y="56911"/>
                    </a:cubicBezTo>
                    <a:lnTo>
                      <a:pt x="62047" y="56225"/>
                    </a:lnTo>
                    <a:cubicBezTo>
                      <a:pt x="62322" y="55905"/>
                      <a:pt x="62596" y="55585"/>
                      <a:pt x="62870" y="55219"/>
                    </a:cubicBezTo>
                    <a:lnTo>
                      <a:pt x="65797" y="56683"/>
                    </a:lnTo>
                    <a:cubicBezTo>
                      <a:pt x="65836" y="56702"/>
                      <a:pt x="65873" y="56710"/>
                      <a:pt x="65908" y="56710"/>
                    </a:cubicBezTo>
                    <a:cubicBezTo>
                      <a:pt x="66126" y="56710"/>
                      <a:pt x="66262" y="56389"/>
                      <a:pt x="66026" y="56271"/>
                    </a:cubicBezTo>
                    <a:lnTo>
                      <a:pt x="63145" y="54853"/>
                    </a:lnTo>
                    <a:cubicBezTo>
                      <a:pt x="63328" y="54533"/>
                      <a:pt x="63556" y="54259"/>
                      <a:pt x="63785" y="53939"/>
                    </a:cubicBezTo>
                    <a:close/>
                    <a:moveTo>
                      <a:pt x="60474" y="58073"/>
                    </a:moveTo>
                    <a:lnTo>
                      <a:pt x="64197" y="60661"/>
                    </a:lnTo>
                    <a:cubicBezTo>
                      <a:pt x="63694" y="61210"/>
                      <a:pt x="63191" y="61713"/>
                      <a:pt x="62642" y="62262"/>
                    </a:cubicBezTo>
                    <a:cubicBezTo>
                      <a:pt x="61544" y="61256"/>
                      <a:pt x="60447" y="60204"/>
                      <a:pt x="59349" y="59198"/>
                    </a:cubicBezTo>
                    <a:cubicBezTo>
                      <a:pt x="59754" y="58838"/>
                      <a:pt x="60114" y="58435"/>
                      <a:pt x="60474" y="58073"/>
                    </a:cubicBezTo>
                    <a:close/>
                    <a:moveTo>
                      <a:pt x="58983" y="59518"/>
                    </a:moveTo>
                    <a:cubicBezTo>
                      <a:pt x="60081" y="60570"/>
                      <a:pt x="61224" y="61576"/>
                      <a:pt x="62322" y="62628"/>
                    </a:cubicBezTo>
                    <a:cubicBezTo>
                      <a:pt x="61819" y="63131"/>
                      <a:pt x="61315" y="63680"/>
                      <a:pt x="60812" y="64229"/>
                    </a:cubicBezTo>
                    <a:cubicBezTo>
                      <a:pt x="60858" y="64137"/>
                      <a:pt x="60858" y="64000"/>
                      <a:pt x="60812" y="63954"/>
                    </a:cubicBezTo>
                    <a:lnTo>
                      <a:pt x="59532" y="62399"/>
                    </a:lnTo>
                    <a:cubicBezTo>
                      <a:pt x="59477" y="62345"/>
                      <a:pt x="59415" y="62321"/>
                      <a:pt x="59354" y="62321"/>
                    </a:cubicBezTo>
                    <a:cubicBezTo>
                      <a:pt x="59162" y="62321"/>
                      <a:pt x="58992" y="62556"/>
                      <a:pt x="59166" y="62765"/>
                    </a:cubicBezTo>
                    <a:lnTo>
                      <a:pt x="60492" y="64320"/>
                    </a:lnTo>
                    <a:cubicBezTo>
                      <a:pt x="60519" y="64374"/>
                      <a:pt x="60577" y="64396"/>
                      <a:pt x="60630" y="64396"/>
                    </a:cubicBezTo>
                    <a:cubicBezTo>
                      <a:pt x="60667" y="64396"/>
                      <a:pt x="60702" y="64385"/>
                      <a:pt x="60721" y="64366"/>
                    </a:cubicBezTo>
                    <a:lnTo>
                      <a:pt x="60721" y="64366"/>
                    </a:lnTo>
                    <a:cubicBezTo>
                      <a:pt x="60218" y="64869"/>
                      <a:pt x="59761" y="65418"/>
                      <a:pt x="59257" y="65966"/>
                    </a:cubicBezTo>
                    <a:cubicBezTo>
                      <a:pt x="59166" y="65921"/>
                      <a:pt x="59120" y="65784"/>
                      <a:pt x="59120" y="65692"/>
                    </a:cubicBezTo>
                    <a:cubicBezTo>
                      <a:pt x="59120" y="65532"/>
                      <a:pt x="58995" y="65452"/>
                      <a:pt x="58869" y="65452"/>
                    </a:cubicBezTo>
                    <a:cubicBezTo>
                      <a:pt x="58743" y="65452"/>
                      <a:pt x="58617" y="65532"/>
                      <a:pt x="58617" y="65692"/>
                    </a:cubicBezTo>
                    <a:cubicBezTo>
                      <a:pt x="58617" y="65921"/>
                      <a:pt x="58754" y="66149"/>
                      <a:pt x="58937" y="66332"/>
                    </a:cubicBezTo>
                    <a:cubicBezTo>
                      <a:pt x="58526" y="66790"/>
                      <a:pt x="58160" y="67201"/>
                      <a:pt x="57794" y="67659"/>
                    </a:cubicBezTo>
                    <a:cubicBezTo>
                      <a:pt x="56834" y="66058"/>
                      <a:pt x="55965" y="64457"/>
                      <a:pt x="55142" y="62811"/>
                    </a:cubicBezTo>
                    <a:cubicBezTo>
                      <a:pt x="55507" y="62536"/>
                      <a:pt x="55873" y="62262"/>
                      <a:pt x="56285" y="61942"/>
                    </a:cubicBezTo>
                    <a:cubicBezTo>
                      <a:pt x="56742" y="62765"/>
                      <a:pt x="57291" y="63588"/>
                      <a:pt x="57840" y="64366"/>
                    </a:cubicBezTo>
                    <a:cubicBezTo>
                      <a:pt x="57880" y="64433"/>
                      <a:pt x="57948" y="64461"/>
                      <a:pt x="58019" y="64461"/>
                    </a:cubicBezTo>
                    <a:cubicBezTo>
                      <a:pt x="58190" y="64461"/>
                      <a:pt x="58381" y="64299"/>
                      <a:pt x="58251" y="64137"/>
                    </a:cubicBezTo>
                    <a:lnTo>
                      <a:pt x="58206" y="64091"/>
                    </a:lnTo>
                    <a:cubicBezTo>
                      <a:pt x="57657" y="63314"/>
                      <a:pt x="57108" y="62491"/>
                      <a:pt x="56605" y="61622"/>
                    </a:cubicBezTo>
                    <a:cubicBezTo>
                      <a:pt x="56971" y="61347"/>
                      <a:pt x="57337" y="61073"/>
                      <a:pt x="57657" y="60753"/>
                    </a:cubicBezTo>
                    <a:lnTo>
                      <a:pt x="58023" y="61256"/>
                    </a:lnTo>
                    <a:cubicBezTo>
                      <a:pt x="58064" y="61338"/>
                      <a:pt x="58129" y="61371"/>
                      <a:pt x="58197" y="61371"/>
                    </a:cubicBezTo>
                    <a:cubicBezTo>
                      <a:pt x="58357" y="61371"/>
                      <a:pt x="58531" y="61188"/>
                      <a:pt x="58434" y="61027"/>
                    </a:cubicBezTo>
                    <a:lnTo>
                      <a:pt x="58023" y="60433"/>
                    </a:lnTo>
                    <a:cubicBezTo>
                      <a:pt x="58343" y="60158"/>
                      <a:pt x="58709" y="59838"/>
                      <a:pt x="58983" y="59518"/>
                    </a:cubicBezTo>
                    <a:close/>
                    <a:moveTo>
                      <a:pt x="28433" y="5416"/>
                    </a:moveTo>
                    <a:lnTo>
                      <a:pt x="29028" y="5553"/>
                    </a:lnTo>
                    <a:cubicBezTo>
                      <a:pt x="28982" y="5553"/>
                      <a:pt x="28891" y="5599"/>
                      <a:pt x="28845" y="5644"/>
                    </a:cubicBezTo>
                    <a:cubicBezTo>
                      <a:pt x="28718" y="5813"/>
                      <a:pt x="28826" y="6061"/>
                      <a:pt x="29024" y="6061"/>
                    </a:cubicBezTo>
                    <a:cubicBezTo>
                      <a:pt x="29040" y="6061"/>
                      <a:pt x="29056" y="6059"/>
                      <a:pt x="29074" y="6056"/>
                    </a:cubicBezTo>
                    <a:cubicBezTo>
                      <a:pt x="29074" y="6102"/>
                      <a:pt x="29119" y="6147"/>
                      <a:pt x="29119" y="6147"/>
                    </a:cubicBezTo>
                    <a:cubicBezTo>
                      <a:pt x="29906" y="6907"/>
                      <a:pt x="30935" y="7297"/>
                      <a:pt x="31976" y="7297"/>
                    </a:cubicBezTo>
                    <a:cubicBezTo>
                      <a:pt x="32689" y="7297"/>
                      <a:pt x="33408" y="7114"/>
                      <a:pt x="34059" y="6742"/>
                    </a:cubicBezTo>
                    <a:lnTo>
                      <a:pt x="35202" y="7016"/>
                    </a:lnTo>
                    <a:cubicBezTo>
                      <a:pt x="34882" y="7245"/>
                      <a:pt x="34562" y="7382"/>
                      <a:pt x="34196" y="7565"/>
                    </a:cubicBezTo>
                    <a:cubicBezTo>
                      <a:pt x="34150" y="7565"/>
                      <a:pt x="34104" y="7565"/>
                      <a:pt x="34059" y="7611"/>
                    </a:cubicBezTo>
                    <a:cubicBezTo>
                      <a:pt x="33555" y="7839"/>
                      <a:pt x="33052" y="7977"/>
                      <a:pt x="32504" y="8068"/>
                    </a:cubicBezTo>
                    <a:cubicBezTo>
                      <a:pt x="32199" y="8112"/>
                      <a:pt x="32309" y="8529"/>
                      <a:pt x="32557" y="8529"/>
                    </a:cubicBezTo>
                    <a:cubicBezTo>
                      <a:pt x="32569" y="8529"/>
                      <a:pt x="32582" y="8528"/>
                      <a:pt x="32595" y="8525"/>
                    </a:cubicBezTo>
                    <a:cubicBezTo>
                      <a:pt x="33144" y="8434"/>
                      <a:pt x="33647" y="8297"/>
                      <a:pt x="34150" y="8114"/>
                    </a:cubicBezTo>
                    <a:cubicBezTo>
                      <a:pt x="34562" y="8571"/>
                      <a:pt x="35110" y="8937"/>
                      <a:pt x="35705" y="9074"/>
                    </a:cubicBezTo>
                    <a:cubicBezTo>
                      <a:pt x="35731" y="9082"/>
                      <a:pt x="35757" y="9085"/>
                      <a:pt x="35781" y="9085"/>
                    </a:cubicBezTo>
                    <a:cubicBezTo>
                      <a:pt x="36045" y="9085"/>
                      <a:pt x="36136" y="8659"/>
                      <a:pt x="35842" y="8617"/>
                    </a:cubicBezTo>
                    <a:cubicBezTo>
                      <a:pt x="35385" y="8480"/>
                      <a:pt x="34927" y="8251"/>
                      <a:pt x="34607" y="7885"/>
                    </a:cubicBezTo>
                    <a:cubicBezTo>
                      <a:pt x="34744" y="7839"/>
                      <a:pt x="34836" y="7748"/>
                      <a:pt x="34973" y="7702"/>
                    </a:cubicBezTo>
                    <a:cubicBezTo>
                      <a:pt x="35558" y="8135"/>
                      <a:pt x="36257" y="8355"/>
                      <a:pt x="36958" y="8355"/>
                    </a:cubicBezTo>
                    <a:cubicBezTo>
                      <a:pt x="37518" y="8355"/>
                      <a:pt x="38079" y="8215"/>
                      <a:pt x="38586" y="7931"/>
                    </a:cubicBezTo>
                    <a:cubicBezTo>
                      <a:pt x="40278" y="8434"/>
                      <a:pt x="42016" y="8983"/>
                      <a:pt x="43708" y="9532"/>
                    </a:cubicBezTo>
                    <a:cubicBezTo>
                      <a:pt x="46086" y="10309"/>
                      <a:pt x="48373" y="11269"/>
                      <a:pt x="50568" y="12367"/>
                    </a:cubicBezTo>
                    <a:cubicBezTo>
                      <a:pt x="51117" y="13145"/>
                      <a:pt x="51757" y="13876"/>
                      <a:pt x="52489" y="14471"/>
                    </a:cubicBezTo>
                    <a:cubicBezTo>
                      <a:pt x="52535" y="14471"/>
                      <a:pt x="52535" y="14517"/>
                      <a:pt x="52580" y="14517"/>
                    </a:cubicBezTo>
                    <a:cubicBezTo>
                      <a:pt x="52626" y="14745"/>
                      <a:pt x="52672" y="15020"/>
                      <a:pt x="52718" y="15294"/>
                    </a:cubicBezTo>
                    <a:cubicBezTo>
                      <a:pt x="52169" y="14928"/>
                      <a:pt x="51620" y="14517"/>
                      <a:pt x="51208" y="14013"/>
                    </a:cubicBezTo>
                    <a:cubicBezTo>
                      <a:pt x="51157" y="13962"/>
                      <a:pt x="51102" y="13941"/>
                      <a:pt x="51049" y="13941"/>
                    </a:cubicBezTo>
                    <a:cubicBezTo>
                      <a:pt x="50862" y="13941"/>
                      <a:pt x="50700" y="14202"/>
                      <a:pt x="50843" y="14379"/>
                    </a:cubicBezTo>
                    <a:cubicBezTo>
                      <a:pt x="51391" y="14974"/>
                      <a:pt x="51986" y="15477"/>
                      <a:pt x="52718" y="15797"/>
                    </a:cubicBezTo>
                    <a:cubicBezTo>
                      <a:pt x="52741" y="15820"/>
                      <a:pt x="52763" y="15831"/>
                      <a:pt x="52786" y="15831"/>
                    </a:cubicBezTo>
                    <a:cubicBezTo>
                      <a:pt x="52809" y="15831"/>
                      <a:pt x="52832" y="15820"/>
                      <a:pt x="52855" y="15797"/>
                    </a:cubicBezTo>
                    <a:cubicBezTo>
                      <a:pt x="52901" y="15980"/>
                      <a:pt x="52946" y="16117"/>
                      <a:pt x="52992" y="16254"/>
                    </a:cubicBezTo>
                    <a:cubicBezTo>
                      <a:pt x="53029" y="16366"/>
                      <a:pt x="53127" y="16417"/>
                      <a:pt x="53223" y="16417"/>
                    </a:cubicBezTo>
                    <a:cubicBezTo>
                      <a:pt x="53364" y="16417"/>
                      <a:pt x="53504" y="16307"/>
                      <a:pt x="53449" y="16117"/>
                    </a:cubicBezTo>
                    <a:cubicBezTo>
                      <a:pt x="53175" y="15294"/>
                      <a:pt x="53038" y="14471"/>
                      <a:pt x="52992" y="13648"/>
                    </a:cubicBezTo>
                    <a:lnTo>
                      <a:pt x="52992" y="13648"/>
                    </a:lnTo>
                    <a:cubicBezTo>
                      <a:pt x="53404" y="13876"/>
                      <a:pt x="53770" y="14105"/>
                      <a:pt x="54181" y="14334"/>
                    </a:cubicBezTo>
                    <a:cubicBezTo>
                      <a:pt x="54181" y="14562"/>
                      <a:pt x="54273" y="14837"/>
                      <a:pt x="54318" y="15020"/>
                    </a:cubicBezTo>
                    <a:cubicBezTo>
                      <a:pt x="54364" y="15706"/>
                      <a:pt x="54501" y="16346"/>
                      <a:pt x="54638" y="16986"/>
                    </a:cubicBezTo>
                    <a:cubicBezTo>
                      <a:pt x="54675" y="17113"/>
                      <a:pt x="54769" y="17168"/>
                      <a:pt x="54863" y="17168"/>
                    </a:cubicBezTo>
                    <a:cubicBezTo>
                      <a:pt x="55007" y="17168"/>
                      <a:pt x="55151" y="17042"/>
                      <a:pt x="55096" y="16849"/>
                    </a:cubicBezTo>
                    <a:cubicBezTo>
                      <a:pt x="55004" y="16392"/>
                      <a:pt x="54913" y="15889"/>
                      <a:pt x="54821" y="15431"/>
                    </a:cubicBezTo>
                    <a:cubicBezTo>
                      <a:pt x="54821" y="15157"/>
                      <a:pt x="54776" y="14928"/>
                      <a:pt x="54730" y="14699"/>
                    </a:cubicBezTo>
                    <a:lnTo>
                      <a:pt x="54730" y="14699"/>
                    </a:lnTo>
                    <a:lnTo>
                      <a:pt x="55462" y="15157"/>
                    </a:lnTo>
                    <a:cubicBezTo>
                      <a:pt x="55965" y="17992"/>
                      <a:pt x="56971" y="20736"/>
                      <a:pt x="58480" y="23160"/>
                    </a:cubicBezTo>
                    <a:cubicBezTo>
                      <a:pt x="58480" y="23206"/>
                      <a:pt x="58526" y="23206"/>
                      <a:pt x="58526" y="23252"/>
                    </a:cubicBezTo>
                    <a:cubicBezTo>
                      <a:pt x="58526" y="23435"/>
                      <a:pt x="58480" y="23663"/>
                      <a:pt x="58480" y="23892"/>
                    </a:cubicBezTo>
                    <a:cubicBezTo>
                      <a:pt x="57199" y="22749"/>
                      <a:pt x="56422" y="20736"/>
                      <a:pt x="55828" y="19227"/>
                    </a:cubicBezTo>
                    <a:cubicBezTo>
                      <a:pt x="55790" y="19116"/>
                      <a:pt x="55693" y="19065"/>
                      <a:pt x="55596" y="19065"/>
                    </a:cubicBezTo>
                    <a:cubicBezTo>
                      <a:pt x="55455" y="19065"/>
                      <a:pt x="55316" y="19174"/>
                      <a:pt x="55370" y="19364"/>
                    </a:cubicBezTo>
                    <a:cubicBezTo>
                      <a:pt x="56010" y="21056"/>
                      <a:pt x="56879" y="23252"/>
                      <a:pt x="58343" y="24441"/>
                    </a:cubicBezTo>
                    <a:cubicBezTo>
                      <a:pt x="58389" y="24441"/>
                      <a:pt x="58434" y="24486"/>
                      <a:pt x="58480" y="24486"/>
                    </a:cubicBezTo>
                    <a:lnTo>
                      <a:pt x="58480" y="24898"/>
                    </a:lnTo>
                    <a:cubicBezTo>
                      <a:pt x="57840" y="24349"/>
                      <a:pt x="57245" y="23755"/>
                      <a:pt x="56559" y="23206"/>
                    </a:cubicBezTo>
                    <a:cubicBezTo>
                      <a:pt x="56559" y="23160"/>
                      <a:pt x="56559" y="23114"/>
                      <a:pt x="56514" y="23114"/>
                    </a:cubicBezTo>
                    <a:cubicBezTo>
                      <a:pt x="55462" y="21697"/>
                      <a:pt x="54638" y="20096"/>
                      <a:pt x="54090" y="18404"/>
                    </a:cubicBezTo>
                    <a:cubicBezTo>
                      <a:pt x="54053" y="18277"/>
                      <a:pt x="53959" y="18222"/>
                      <a:pt x="53865" y="18222"/>
                    </a:cubicBezTo>
                    <a:cubicBezTo>
                      <a:pt x="53721" y="18222"/>
                      <a:pt x="53577" y="18348"/>
                      <a:pt x="53632" y="18541"/>
                    </a:cubicBezTo>
                    <a:cubicBezTo>
                      <a:pt x="54044" y="19822"/>
                      <a:pt x="54638" y="21056"/>
                      <a:pt x="55370" y="22245"/>
                    </a:cubicBezTo>
                    <a:cubicBezTo>
                      <a:pt x="54090" y="21285"/>
                      <a:pt x="52763" y="20416"/>
                      <a:pt x="51391" y="19639"/>
                    </a:cubicBezTo>
                    <a:cubicBezTo>
                      <a:pt x="51347" y="19609"/>
                      <a:pt x="51303" y="19596"/>
                      <a:pt x="51263" y="19596"/>
                    </a:cubicBezTo>
                    <a:cubicBezTo>
                      <a:pt x="51056" y="19596"/>
                      <a:pt x="50933" y="19935"/>
                      <a:pt x="51163" y="20050"/>
                    </a:cubicBezTo>
                    <a:cubicBezTo>
                      <a:pt x="53861" y="21559"/>
                      <a:pt x="56376" y="23480"/>
                      <a:pt x="58571" y="25630"/>
                    </a:cubicBezTo>
                    <a:cubicBezTo>
                      <a:pt x="58571" y="25675"/>
                      <a:pt x="58571" y="25675"/>
                      <a:pt x="58571" y="25675"/>
                    </a:cubicBezTo>
                    <a:cubicBezTo>
                      <a:pt x="58571" y="25813"/>
                      <a:pt x="58663" y="25858"/>
                      <a:pt x="58800" y="25858"/>
                    </a:cubicBezTo>
                    <a:cubicBezTo>
                      <a:pt x="59532" y="26590"/>
                      <a:pt x="60218" y="27322"/>
                      <a:pt x="60858" y="28099"/>
                    </a:cubicBezTo>
                    <a:cubicBezTo>
                      <a:pt x="60903" y="28155"/>
                      <a:pt x="60958" y="28178"/>
                      <a:pt x="61013" y="28178"/>
                    </a:cubicBezTo>
                    <a:cubicBezTo>
                      <a:pt x="61184" y="28178"/>
                      <a:pt x="61351" y="27952"/>
                      <a:pt x="61178" y="27779"/>
                    </a:cubicBezTo>
                    <a:cubicBezTo>
                      <a:pt x="60950" y="27505"/>
                      <a:pt x="60812" y="27322"/>
                      <a:pt x="60629" y="27093"/>
                    </a:cubicBezTo>
                    <a:cubicBezTo>
                      <a:pt x="62276" y="27093"/>
                      <a:pt x="63877" y="27779"/>
                      <a:pt x="65020" y="28968"/>
                    </a:cubicBezTo>
                    <a:cubicBezTo>
                      <a:pt x="65066" y="28968"/>
                      <a:pt x="65111" y="29014"/>
                      <a:pt x="65203" y="29014"/>
                    </a:cubicBezTo>
                    <a:cubicBezTo>
                      <a:pt x="65203" y="29151"/>
                      <a:pt x="65157" y="29334"/>
                      <a:pt x="65111" y="29471"/>
                    </a:cubicBezTo>
                    <a:cubicBezTo>
                      <a:pt x="64745" y="29151"/>
                      <a:pt x="64334" y="28923"/>
                      <a:pt x="63877" y="28785"/>
                    </a:cubicBezTo>
                    <a:cubicBezTo>
                      <a:pt x="63191" y="28511"/>
                      <a:pt x="62505" y="28328"/>
                      <a:pt x="61773" y="28282"/>
                    </a:cubicBezTo>
                    <a:cubicBezTo>
                      <a:pt x="61636" y="28282"/>
                      <a:pt x="61544" y="28374"/>
                      <a:pt x="61544" y="28511"/>
                    </a:cubicBezTo>
                    <a:cubicBezTo>
                      <a:pt x="61498" y="28511"/>
                      <a:pt x="61453" y="28511"/>
                      <a:pt x="61407" y="28557"/>
                    </a:cubicBezTo>
                    <a:lnTo>
                      <a:pt x="61361" y="28602"/>
                    </a:lnTo>
                    <a:cubicBezTo>
                      <a:pt x="61184" y="28780"/>
                      <a:pt x="61365" y="29041"/>
                      <a:pt x="61562" y="29041"/>
                    </a:cubicBezTo>
                    <a:cubicBezTo>
                      <a:pt x="61618" y="29041"/>
                      <a:pt x="61676" y="29019"/>
                      <a:pt x="61727" y="28968"/>
                    </a:cubicBezTo>
                    <a:lnTo>
                      <a:pt x="61773" y="28923"/>
                    </a:lnTo>
                    <a:cubicBezTo>
                      <a:pt x="61819" y="28877"/>
                      <a:pt x="61819" y="28831"/>
                      <a:pt x="61819" y="28785"/>
                    </a:cubicBezTo>
                    <a:cubicBezTo>
                      <a:pt x="62367" y="28831"/>
                      <a:pt x="62916" y="28923"/>
                      <a:pt x="63419" y="29105"/>
                    </a:cubicBezTo>
                    <a:cubicBezTo>
                      <a:pt x="63694" y="29197"/>
                      <a:pt x="63922" y="29334"/>
                      <a:pt x="64197" y="29471"/>
                    </a:cubicBezTo>
                    <a:cubicBezTo>
                      <a:pt x="64288" y="29517"/>
                      <a:pt x="64425" y="29609"/>
                      <a:pt x="64517" y="29654"/>
                    </a:cubicBezTo>
                    <a:cubicBezTo>
                      <a:pt x="64608" y="29746"/>
                      <a:pt x="64654" y="29791"/>
                      <a:pt x="64745" y="29791"/>
                    </a:cubicBezTo>
                    <a:cubicBezTo>
                      <a:pt x="64745" y="29929"/>
                      <a:pt x="64791" y="30020"/>
                      <a:pt x="64928" y="30066"/>
                    </a:cubicBezTo>
                    <a:lnTo>
                      <a:pt x="64974" y="30066"/>
                    </a:lnTo>
                    <a:cubicBezTo>
                      <a:pt x="64997" y="30089"/>
                      <a:pt x="65020" y="30100"/>
                      <a:pt x="65043" y="30100"/>
                    </a:cubicBezTo>
                    <a:cubicBezTo>
                      <a:pt x="65066" y="30100"/>
                      <a:pt x="65088" y="30089"/>
                      <a:pt x="65111" y="30066"/>
                    </a:cubicBezTo>
                    <a:lnTo>
                      <a:pt x="65111" y="30523"/>
                    </a:lnTo>
                    <a:cubicBezTo>
                      <a:pt x="64425" y="30066"/>
                      <a:pt x="63602" y="29746"/>
                      <a:pt x="62779" y="29654"/>
                    </a:cubicBezTo>
                    <a:cubicBezTo>
                      <a:pt x="62764" y="29652"/>
                      <a:pt x="62749" y="29651"/>
                      <a:pt x="62735" y="29651"/>
                    </a:cubicBezTo>
                    <a:cubicBezTo>
                      <a:pt x="62447" y="29651"/>
                      <a:pt x="62337" y="30068"/>
                      <a:pt x="62642" y="30112"/>
                    </a:cubicBezTo>
                    <a:cubicBezTo>
                      <a:pt x="62733" y="30112"/>
                      <a:pt x="62779" y="30112"/>
                      <a:pt x="62870" y="30157"/>
                    </a:cubicBezTo>
                    <a:cubicBezTo>
                      <a:pt x="62687" y="30157"/>
                      <a:pt x="62550" y="30340"/>
                      <a:pt x="62687" y="30477"/>
                    </a:cubicBezTo>
                    <a:cubicBezTo>
                      <a:pt x="64334" y="32718"/>
                      <a:pt x="65614" y="35234"/>
                      <a:pt x="66438" y="37932"/>
                    </a:cubicBezTo>
                    <a:cubicBezTo>
                      <a:pt x="66392" y="38023"/>
                      <a:pt x="66438" y="38115"/>
                      <a:pt x="66529" y="38206"/>
                    </a:cubicBezTo>
                    <a:cubicBezTo>
                      <a:pt x="67032" y="40036"/>
                      <a:pt x="67398" y="41865"/>
                      <a:pt x="67489" y="43786"/>
                    </a:cubicBezTo>
                    <a:cubicBezTo>
                      <a:pt x="65386" y="51606"/>
                      <a:pt x="59989" y="58558"/>
                      <a:pt x="53084" y="63040"/>
                    </a:cubicBezTo>
                    <a:cubicBezTo>
                      <a:pt x="52855" y="63040"/>
                      <a:pt x="52626" y="63177"/>
                      <a:pt x="52535" y="63360"/>
                    </a:cubicBezTo>
                    <a:cubicBezTo>
                      <a:pt x="49150" y="65509"/>
                      <a:pt x="45400" y="66973"/>
                      <a:pt x="41467" y="67704"/>
                    </a:cubicBezTo>
                    <a:cubicBezTo>
                      <a:pt x="39931" y="67977"/>
                      <a:pt x="38369" y="68114"/>
                      <a:pt x="36808" y="68114"/>
                    </a:cubicBezTo>
                    <a:cubicBezTo>
                      <a:pt x="31815" y="68114"/>
                      <a:pt x="26828" y="66709"/>
                      <a:pt x="22717" y="63817"/>
                    </a:cubicBezTo>
                    <a:cubicBezTo>
                      <a:pt x="16451" y="59472"/>
                      <a:pt x="12655" y="52338"/>
                      <a:pt x="9911" y="45341"/>
                    </a:cubicBezTo>
                    <a:cubicBezTo>
                      <a:pt x="7579" y="39350"/>
                      <a:pt x="5750" y="33221"/>
                      <a:pt x="4332" y="26956"/>
                    </a:cubicBezTo>
                    <a:cubicBezTo>
                      <a:pt x="9271" y="25264"/>
                      <a:pt x="13524" y="21742"/>
                      <a:pt x="17229" y="18175"/>
                    </a:cubicBezTo>
                    <a:cubicBezTo>
                      <a:pt x="20247" y="15294"/>
                      <a:pt x="22854" y="12047"/>
                      <a:pt x="24958" y="8434"/>
                    </a:cubicBezTo>
                    <a:lnTo>
                      <a:pt x="25278" y="8525"/>
                    </a:lnTo>
                    <a:cubicBezTo>
                      <a:pt x="25316" y="8542"/>
                      <a:pt x="25351" y="8549"/>
                      <a:pt x="25382" y="8549"/>
                    </a:cubicBezTo>
                    <a:cubicBezTo>
                      <a:pt x="25614" y="8549"/>
                      <a:pt x="25657" y="8149"/>
                      <a:pt x="25415" y="8068"/>
                    </a:cubicBezTo>
                    <a:lnTo>
                      <a:pt x="25186" y="8022"/>
                    </a:lnTo>
                    <a:cubicBezTo>
                      <a:pt x="25369" y="7702"/>
                      <a:pt x="25552" y="7336"/>
                      <a:pt x="25781" y="6971"/>
                    </a:cubicBezTo>
                    <a:cubicBezTo>
                      <a:pt x="25781" y="7062"/>
                      <a:pt x="25872" y="7153"/>
                      <a:pt x="25964" y="7153"/>
                    </a:cubicBezTo>
                    <a:cubicBezTo>
                      <a:pt x="26467" y="7108"/>
                      <a:pt x="26970" y="7016"/>
                      <a:pt x="27427" y="6833"/>
                    </a:cubicBezTo>
                    <a:cubicBezTo>
                      <a:pt x="27677" y="6750"/>
                      <a:pt x="27624" y="6364"/>
                      <a:pt x="27371" y="6364"/>
                    </a:cubicBezTo>
                    <a:cubicBezTo>
                      <a:pt x="27346" y="6364"/>
                      <a:pt x="27319" y="6368"/>
                      <a:pt x="27290" y="6376"/>
                    </a:cubicBezTo>
                    <a:cubicBezTo>
                      <a:pt x="26878" y="6559"/>
                      <a:pt x="26421" y="6650"/>
                      <a:pt x="25964" y="6650"/>
                    </a:cubicBezTo>
                    <a:lnTo>
                      <a:pt x="25918" y="6650"/>
                    </a:lnTo>
                    <a:lnTo>
                      <a:pt x="26192" y="6102"/>
                    </a:lnTo>
                    <a:lnTo>
                      <a:pt x="26238" y="6102"/>
                    </a:lnTo>
                    <a:cubicBezTo>
                      <a:pt x="26970" y="5964"/>
                      <a:pt x="27702" y="5736"/>
                      <a:pt x="28433" y="5416"/>
                    </a:cubicBezTo>
                    <a:close/>
                    <a:moveTo>
                      <a:pt x="40187" y="68848"/>
                    </a:moveTo>
                    <a:cubicBezTo>
                      <a:pt x="40187" y="68848"/>
                      <a:pt x="40187" y="68893"/>
                      <a:pt x="40187" y="68893"/>
                    </a:cubicBezTo>
                    <a:lnTo>
                      <a:pt x="40141" y="68893"/>
                    </a:lnTo>
                    <a:cubicBezTo>
                      <a:pt x="40141" y="68848"/>
                      <a:pt x="40095" y="68848"/>
                      <a:pt x="40050" y="68848"/>
                    </a:cubicBezTo>
                    <a:close/>
                    <a:moveTo>
                      <a:pt x="54730" y="63085"/>
                    </a:moveTo>
                    <a:cubicBezTo>
                      <a:pt x="55599" y="64732"/>
                      <a:pt x="56468" y="66378"/>
                      <a:pt x="57428" y="68024"/>
                    </a:cubicBezTo>
                    <a:cubicBezTo>
                      <a:pt x="57017" y="68482"/>
                      <a:pt x="56651" y="68893"/>
                      <a:pt x="56285" y="69351"/>
                    </a:cubicBezTo>
                    <a:lnTo>
                      <a:pt x="53632" y="63817"/>
                    </a:lnTo>
                    <a:cubicBezTo>
                      <a:pt x="53998" y="63543"/>
                      <a:pt x="54364" y="63314"/>
                      <a:pt x="54730" y="63085"/>
                    </a:cubicBezTo>
                    <a:close/>
                    <a:moveTo>
                      <a:pt x="33601" y="68893"/>
                    </a:moveTo>
                    <a:lnTo>
                      <a:pt x="33601" y="68893"/>
                    </a:lnTo>
                    <a:cubicBezTo>
                      <a:pt x="34013" y="68939"/>
                      <a:pt x="34424" y="68939"/>
                      <a:pt x="34836" y="68985"/>
                    </a:cubicBezTo>
                    <a:cubicBezTo>
                      <a:pt x="34790" y="69214"/>
                      <a:pt x="34790" y="69442"/>
                      <a:pt x="34790" y="69671"/>
                    </a:cubicBezTo>
                    <a:lnTo>
                      <a:pt x="34744" y="69671"/>
                    </a:lnTo>
                    <a:cubicBezTo>
                      <a:pt x="34333" y="69488"/>
                      <a:pt x="33921" y="69214"/>
                      <a:pt x="33601" y="68893"/>
                    </a:cubicBezTo>
                    <a:close/>
                    <a:moveTo>
                      <a:pt x="32458" y="68710"/>
                    </a:moveTo>
                    <a:cubicBezTo>
                      <a:pt x="32641" y="68710"/>
                      <a:pt x="32778" y="68756"/>
                      <a:pt x="32961" y="68756"/>
                    </a:cubicBezTo>
                    <a:cubicBezTo>
                      <a:pt x="33418" y="69396"/>
                      <a:pt x="34013" y="69900"/>
                      <a:pt x="34744" y="70174"/>
                    </a:cubicBezTo>
                    <a:cubicBezTo>
                      <a:pt x="34744" y="70311"/>
                      <a:pt x="34790" y="70448"/>
                      <a:pt x="34790" y="70586"/>
                    </a:cubicBezTo>
                    <a:cubicBezTo>
                      <a:pt x="33876" y="70128"/>
                      <a:pt x="33052" y="69488"/>
                      <a:pt x="32458" y="68710"/>
                    </a:cubicBezTo>
                    <a:close/>
                    <a:moveTo>
                      <a:pt x="39867" y="71043"/>
                    </a:moveTo>
                    <a:cubicBezTo>
                      <a:pt x="39867" y="71775"/>
                      <a:pt x="39958" y="72552"/>
                      <a:pt x="40095" y="73284"/>
                    </a:cubicBezTo>
                    <a:lnTo>
                      <a:pt x="40050" y="73238"/>
                    </a:lnTo>
                    <a:cubicBezTo>
                      <a:pt x="39318" y="72826"/>
                      <a:pt x="38723" y="72140"/>
                      <a:pt x="38357" y="71409"/>
                    </a:cubicBezTo>
                    <a:cubicBezTo>
                      <a:pt x="38860" y="71409"/>
                      <a:pt x="39409" y="71272"/>
                      <a:pt x="39867" y="71043"/>
                    </a:cubicBezTo>
                    <a:close/>
                    <a:moveTo>
                      <a:pt x="40736" y="75708"/>
                    </a:moveTo>
                    <a:cubicBezTo>
                      <a:pt x="40873" y="76119"/>
                      <a:pt x="41010" y="76531"/>
                      <a:pt x="41193" y="76942"/>
                    </a:cubicBezTo>
                    <a:cubicBezTo>
                      <a:pt x="40781" y="76851"/>
                      <a:pt x="40415" y="76714"/>
                      <a:pt x="40050" y="76485"/>
                    </a:cubicBezTo>
                    <a:lnTo>
                      <a:pt x="39958" y="76485"/>
                    </a:lnTo>
                    <a:cubicBezTo>
                      <a:pt x="40141" y="76165"/>
                      <a:pt x="40415" y="75891"/>
                      <a:pt x="40736" y="75708"/>
                    </a:cubicBezTo>
                    <a:close/>
                    <a:moveTo>
                      <a:pt x="27061" y="67201"/>
                    </a:moveTo>
                    <a:cubicBezTo>
                      <a:pt x="28571" y="67796"/>
                      <a:pt x="30125" y="68253"/>
                      <a:pt x="31726" y="68528"/>
                    </a:cubicBezTo>
                    <a:cubicBezTo>
                      <a:pt x="32458" y="69625"/>
                      <a:pt x="33418" y="70494"/>
                      <a:pt x="34607" y="70997"/>
                    </a:cubicBezTo>
                    <a:cubicBezTo>
                      <a:pt x="34653" y="71020"/>
                      <a:pt x="34699" y="71031"/>
                      <a:pt x="34744" y="71031"/>
                    </a:cubicBezTo>
                    <a:cubicBezTo>
                      <a:pt x="34790" y="71031"/>
                      <a:pt x="34836" y="71020"/>
                      <a:pt x="34882" y="70997"/>
                    </a:cubicBezTo>
                    <a:cubicBezTo>
                      <a:pt x="34882" y="71180"/>
                      <a:pt x="34927" y="71317"/>
                      <a:pt x="35019" y="71454"/>
                    </a:cubicBezTo>
                    <a:cubicBezTo>
                      <a:pt x="35056" y="71585"/>
                      <a:pt x="35155" y="71640"/>
                      <a:pt x="35252" y="71640"/>
                    </a:cubicBezTo>
                    <a:cubicBezTo>
                      <a:pt x="35392" y="71640"/>
                      <a:pt x="35530" y="71525"/>
                      <a:pt x="35476" y="71363"/>
                    </a:cubicBezTo>
                    <a:cubicBezTo>
                      <a:pt x="35202" y="70586"/>
                      <a:pt x="35156" y="69762"/>
                      <a:pt x="35339" y="68985"/>
                    </a:cubicBezTo>
                    <a:lnTo>
                      <a:pt x="35705" y="68985"/>
                    </a:lnTo>
                    <a:cubicBezTo>
                      <a:pt x="35476" y="69900"/>
                      <a:pt x="35613" y="70860"/>
                      <a:pt x="35979" y="71683"/>
                    </a:cubicBezTo>
                    <a:cubicBezTo>
                      <a:pt x="36023" y="71771"/>
                      <a:pt x="36095" y="71807"/>
                      <a:pt x="36168" y="71807"/>
                    </a:cubicBezTo>
                    <a:cubicBezTo>
                      <a:pt x="36323" y="71807"/>
                      <a:pt x="36484" y="71641"/>
                      <a:pt x="36391" y="71454"/>
                    </a:cubicBezTo>
                    <a:cubicBezTo>
                      <a:pt x="36071" y="70677"/>
                      <a:pt x="35979" y="69808"/>
                      <a:pt x="36162" y="68985"/>
                    </a:cubicBezTo>
                    <a:lnTo>
                      <a:pt x="36757" y="68985"/>
                    </a:lnTo>
                    <a:cubicBezTo>
                      <a:pt x="36780" y="69122"/>
                      <a:pt x="36883" y="69191"/>
                      <a:pt x="36985" y="69191"/>
                    </a:cubicBezTo>
                    <a:cubicBezTo>
                      <a:pt x="37088" y="69191"/>
                      <a:pt x="37191" y="69122"/>
                      <a:pt x="37214" y="68985"/>
                    </a:cubicBezTo>
                    <a:cubicBezTo>
                      <a:pt x="37976" y="69175"/>
                      <a:pt x="38770" y="69271"/>
                      <a:pt x="39543" y="69271"/>
                    </a:cubicBezTo>
                    <a:cubicBezTo>
                      <a:pt x="39698" y="69271"/>
                      <a:pt x="39851" y="69267"/>
                      <a:pt x="40004" y="69259"/>
                    </a:cubicBezTo>
                    <a:lnTo>
                      <a:pt x="40050" y="69259"/>
                    </a:lnTo>
                    <a:cubicBezTo>
                      <a:pt x="40050" y="69442"/>
                      <a:pt x="40004" y="69579"/>
                      <a:pt x="39958" y="69762"/>
                    </a:cubicBezTo>
                    <a:cubicBezTo>
                      <a:pt x="39935" y="69739"/>
                      <a:pt x="39912" y="69728"/>
                      <a:pt x="39889" y="69728"/>
                    </a:cubicBezTo>
                    <a:cubicBezTo>
                      <a:pt x="39867" y="69728"/>
                      <a:pt x="39844" y="69739"/>
                      <a:pt x="39821" y="69762"/>
                    </a:cubicBezTo>
                    <a:cubicBezTo>
                      <a:pt x="39403" y="69894"/>
                      <a:pt x="38964" y="69963"/>
                      <a:pt x="38520" y="69963"/>
                    </a:cubicBezTo>
                    <a:cubicBezTo>
                      <a:pt x="38039" y="69963"/>
                      <a:pt x="37552" y="69883"/>
                      <a:pt x="37077" y="69717"/>
                    </a:cubicBezTo>
                    <a:cubicBezTo>
                      <a:pt x="37052" y="69708"/>
                      <a:pt x="37029" y="69705"/>
                      <a:pt x="37006" y="69705"/>
                    </a:cubicBezTo>
                    <a:cubicBezTo>
                      <a:pt x="36781" y="69705"/>
                      <a:pt x="36694" y="70091"/>
                      <a:pt x="36985" y="70174"/>
                    </a:cubicBezTo>
                    <a:cubicBezTo>
                      <a:pt x="37475" y="70345"/>
                      <a:pt x="38004" y="70438"/>
                      <a:pt x="38538" y="70438"/>
                    </a:cubicBezTo>
                    <a:cubicBezTo>
                      <a:pt x="39000" y="70438"/>
                      <a:pt x="39466" y="70368"/>
                      <a:pt x="39912" y="70220"/>
                    </a:cubicBezTo>
                    <a:lnTo>
                      <a:pt x="39912" y="70631"/>
                    </a:lnTo>
                    <a:cubicBezTo>
                      <a:pt x="39867" y="70608"/>
                      <a:pt x="39821" y="70597"/>
                      <a:pt x="39781" y="70597"/>
                    </a:cubicBezTo>
                    <a:cubicBezTo>
                      <a:pt x="39741" y="70597"/>
                      <a:pt x="39707" y="70608"/>
                      <a:pt x="39684" y="70631"/>
                    </a:cubicBezTo>
                    <a:cubicBezTo>
                      <a:pt x="39267" y="70827"/>
                      <a:pt x="38837" y="70918"/>
                      <a:pt x="38408" y="70918"/>
                    </a:cubicBezTo>
                    <a:cubicBezTo>
                      <a:pt x="38037" y="70918"/>
                      <a:pt x="37666" y="70850"/>
                      <a:pt x="37306" y="70723"/>
                    </a:cubicBezTo>
                    <a:cubicBezTo>
                      <a:pt x="37283" y="70700"/>
                      <a:pt x="37260" y="70688"/>
                      <a:pt x="37237" y="70688"/>
                    </a:cubicBezTo>
                    <a:cubicBezTo>
                      <a:pt x="37214" y="70688"/>
                      <a:pt x="37191" y="70700"/>
                      <a:pt x="37168" y="70723"/>
                    </a:cubicBezTo>
                    <a:cubicBezTo>
                      <a:pt x="37129" y="70624"/>
                      <a:pt x="37029" y="70576"/>
                      <a:pt x="36933" y="70576"/>
                    </a:cubicBezTo>
                    <a:cubicBezTo>
                      <a:pt x="36807" y="70576"/>
                      <a:pt x="36685" y="70658"/>
                      <a:pt x="36711" y="70814"/>
                    </a:cubicBezTo>
                    <a:cubicBezTo>
                      <a:pt x="36757" y="71226"/>
                      <a:pt x="36848" y="71592"/>
                      <a:pt x="37031" y="71958"/>
                    </a:cubicBezTo>
                    <a:cubicBezTo>
                      <a:pt x="37090" y="72045"/>
                      <a:pt x="37171" y="72081"/>
                      <a:pt x="37251" y="72081"/>
                    </a:cubicBezTo>
                    <a:cubicBezTo>
                      <a:pt x="37421" y="72081"/>
                      <a:pt x="37582" y="71916"/>
                      <a:pt x="37488" y="71729"/>
                    </a:cubicBezTo>
                    <a:cubicBezTo>
                      <a:pt x="37397" y="71546"/>
                      <a:pt x="37306" y="71409"/>
                      <a:pt x="37260" y="71226"/>
                    </a:cubicBezTo>
                    <a:lnTo>
                      <a:pt x="37260" y="71226"/>
                    </a:lnTo>
                    <a:cubicBezTo>
                      <a:pt x="37443" y="71272"/>
                      <a:pt x="37626" y="71317"/>
                      <a:pt x="37809" y="71363"/>
                    </a:cubicBezTo>
                    <a:cubicBezTo>
                      <a:pt x="38266" y="72461"/>
                      <a:pt x="39089" y="73330"/>
                      <a:pt x="40187" y="73878"/>
                    </a:cubicBezTo>
                    <a:cubicBezTo>
                      <a:pt x="40187" y="73970"/>
                      <a:pt x="40187" y="74016"/>
                      <a:pt x="40232" y="74107"/>
                    </a:cubicBezTo>
                    <a:cubicBezTo>
                      <a:pt x="40210" y="74084"/>
                      <a:pt x="40187" y="74073"/>
                      <a:pt x="40164" y="74073"/>
                    </a:cubicBezTo>
                    <a:cubicBezTo>
                      <a:pt x="40141" y="74073"/>
                      <a:pt x="40118" y="74084"/>
                      <a:pt x="40095" y="74107"/>
                    </a:cubicBezTo>
                    <a:lnTo>
                      <a:pt x="40004" y="74153"/>
                    </a:lnTo>
                    <a:cubicBezTo>
                      <a:pt x="39409" y="73878"/>
                      <a:pt x="38860" y="73512"/>
                      <a:pt x="38495" y="73009"/>
                    </a:cubicBezTo>
                    <a:cubicBezTo>
                      <a:pt x="38439" y="72954"/>
                      <a:pt x="38378" y="72931"/>
                      <a:pt x="38320" y="72931"/>
                    </a:cubicBezTo>
                    <a:cubicBezTo>
                      <a:pt x="38140" y="72931"/>
                      <a:pt x="37990" y="73156"/>
                      <a:pt x="38129" y="73330"/>
                    </a:cubicBezTo>
                    <a:cubicBezTo>
                      <a:pt x="37671" y="73558"/>
                      <a:pt x="37260" y="73833"/>
                      <a:pt x="36894" y="74153"/>
                    </a:cubicBezTo>
                    <a:cubicBezTo>
                      <a:pt x="36681" y="74294"/>
                      <a:pt x="36853" y="74546"/>
                      <a:pt x="37047" y="74546"/>
                    </a:cubicBezTo>
                    <a:cubicBezTo>
                      <a:pt x="37104" y="74546"/>
                      <a:pt x="37163" y="74524"/>
                      <a:pt x="37214" y="74473"/>
                    </a:cubicBezTo>
                    <a:cubicBezTo>
                      <a:pt x="37580" y="74153"/>
                      <a:pt x="38037" y="73924"/>
                      <a:pt x="38495" y="73695"/>
                    </a:cubicBezTo>
                    <a:lnTo>
                      <a:pt x="38769" y="73970"/>
                    </a:lnTo>
                    <a:cubicBezTo>
                      <a:pt x="38357" y="74244"/>
                      <a:pt x="37946" y="74610"/>
                      <a:pt x="37580" y="74976"/>
                    </a:cubicBezTo>
                    <a:cubicBezTo>
                      <a:pt x="37441" y="75149"/>
                      <a:pt x="37591" y="75375"/>
                      <a:pt x="37772" y="75375"/>
                    </a:cubicBezTo>
                    <a:cubicBezTo>
                      <a:pt x="37829" y="75375"/>
                      <a:pt x="37890" y="75352"/>
                      <a:pt x="37946" y="75296"/>
                    </a:cubicBezTo>
                    <a:cubicBezTo>
                      <a:pt x="38266" y="74930"/>
                      <a:pt x="38678" y="74610"/>
                      <a:pt x="39135" y="74290"/>
                    </a:cubicBezTo>
                    <a:cubicBezTo>
                      <a:pt x="39135" y="74290"/>
                      <a:pt x="39135" y="74244"/>
                      <a:pt x="39181" y="74244"/>
                    </a:cubicBezTo>
                    <a:cubicBezTo>
                      <a:pt x="39272" y="74290"/>
                      <a:pt x="39364" y="74381"/>
                      <a:pt x="39501" y="74427"/>
                    </a:cubicBezTo>
                    <a:cubicBezTo>
                      <a:pt x="39318" y="74564"/>
                      <a:pt x="39226" y="74702"/>
                      <a:pt x="39135" y="74930"/>
                    </a:cubicBezTo>
                    <a:cubicBezTo>
                      <a:pt x="39041" y="75117"/>
                      <a:pt x="39224" y="75283"/>
                      <a:pt x="39378" y="75283"/>
                    </a:cubicBezTo>
                    <a:cubicBezTo>
                      <a:pt x="39451" y="75283"/>
                      <a:pt x="39517" y="75246"/>
                      <a:pt x="39546" y="75159"/>
                    </a:cubicBezTo>
                    <a:cubicBezTo>
                      <a:pt x="39638" y="74930"/>
                      <a:pt x="39775" y="74747"/>
                      <a:pt x="40004" y="74610"/>
                    </a:cubicBezTo>
                    <a:cubicBezTo>
                      <a:pt x="40095" y="74656"/>
                      <a:pt x="40232" y="74702"/>
                      <a:pt x="40370" y="74747"/>
                    </a:cubicBezTo>
                    <a:cubicBezTo>
                      <a:pt x="40415" y="74884"/>
                      <a:pt x="40461" y="75067"/>
                      <a:pt x="40507" y="75205"/>
                    </a:cubicBezTo>
                    <a:cubicBezTo>
                      <a:pt x="40004" y="75525"/>
                      <a:pt x="39546" y="75982"/>
                      <a:pt x="39272" y="76531"/>
                    </a:cubicBezTo>
                    <a:cubicBezTo>
                      <a:pt x="39138" y="76699"/>
                      <a:pt x="39324" y="76891"/>
                      <a:pt x="39505" y="76891"/>
                    </a:cubicBezTo>
                    <a:cubicBezTo>
                      <a:pt x="39570" y="76891"/>
                      <a:pt x="39635" y="76866"/>
                      <a:pt x="39684" y="76805"/>
                    </a:cubicBezTo>
                    <a:cubicBezTo>
                      <a:pt x="39684" y="76805"/>
                      <a:pt x="39729" y="76851"/>
                      <a:pt x="39775" y="76897"/>
                    </a:cubicBezTo>
                    <a:cubicBezTo>
                      <a:pt x="40232" y="77171"/>
                      <a:pt x="40781" y="77354"/>
                      <a:pt x="41376" y="77400"/>
                    </a:cubicBezTo>
                    <a:cubicBezTo>
                      <a:pt x="41467" y="77628"/>
                      <a:pt x="41559" y="77811"/>
                      <a:pt x="41696" y="78040"/>
                    </a:cubicBezTo>
                    <a:cubicBezTo>
                      <a:pt x="41147" y="77949"/>
                      <a:pt x="40644" y="77766"/>
                      <a:pt x="40141" y="77583"/>
                    </a:cubicBezTo>
                    <a:cubicBezTo>
                      <a:pt x="40116" y="77575"/>
                      <a:pt x="40093" y="77571"/>
                      <a:pt x="40070" y="77571"/>
                    </a:cubicBezTo>
                    <a:cubicBezTo>
                      <a:pt x="39846" y="77571"/>
                      <a:pt x="39758" y="77957"/>
                      <a:pt x="40050" y="78040"/>
                    </a:cubicBezTo>
                    <a:cubicBezTo>
                      <a:pt x="40644" y="78314"/>
                      <a:pt x="41239" y="78452"/>
                      <a:pt x="41925" y="78589"/>
                    </a:cubicBezTo>
                    <a:lnTo>
                      <a:pt x="41970" y="78589"/>
                    </a:lnTo>
                    <a:cubicBezTo>
                      <a:pt x="42062" y="78726"/>
                      <a:pt x="42108" y="78863"/>
                      <a:pt x="42199" y="79000"/>
                    </a:cubicBezTo>
                    <a:cubicBezTo>
                      <a:pt x="41970" y="79000"/>
                      <a:pt x="41742" y="78909"/>
                      <a:pt x="41513" y="78818"/>
                    </a:cubicBezTo>
                    <a:cubicBezTo>
                      <a:pt x="41488" y="78809"/>
                      <a:pt x="41465" y="78806"/>
                      <a:pt x="41443" y="78806"/>
                    </a:cubicBezTo>
                    <a:cubicBezTo>
                      <a:pt x="41217" y="78806"/>
                      <a:pt x="41126" y="79196"/>
                      <a:pt x="41376" y="79321"/>
                    </a:cubicBezTo>
                    <a:cubicBezTo>
                      <a:pt x="41742" y="79458"/>
                      <a:pt x="42153" y="79504"/>
                      <a:pt x="42519" y="79549"/>
                    </a:cubicBezTo>
                    <a:cubicBezTo>
                      <a:pt x="42839" y="80052"/>
                      <a:pt x="43205" y="80601"/>
                      <a:pt x="43525" y="81104"/>
                    </a:cubicBezTo>
                    <a:cubicBezTo>
                      <a:pt x="41513" y="80555"/>
                      <a:pt x="39821" y="79092"/>
                      <a:pt x="38357" y="77674"/>
                    </a:cubicBezTo>
                    <a:cubicBezTo>
                      <a:pt x="38306" y="77623"/>
                      <a:pt x="38247" y="77601"/>
                      <a:pt x="38190" y="77601"/>
                    </a:cubicBezTo>
                    <a:cubicBezTo>
                      <a:pt x="37994" y="77601"/>
                      <a:pt x="37814" y="77853"/>
                      <a:pt x="37992" y="77994"/>
                    </a:cubicBezTo>
                    <a:cubicBezTo>
                      <a:pt x="39181" y="79183"/>
                      <a:pt x="40507" y="80235"/>
                      <a:pt x="41970" y="81013"/>
                    </a:cubicBezTo>
                    <a:cubicBezTo>
                      <a:pt x="35019" y="79229"/>
                      <a:pt x="24043" y="74564"/>
                      <a:pt x="27061" y="67201"/>
                    </a:cubicBezTo>
                    <a:close/>
                    <a:moveTo>
                      <a:pt x="478" y="0"/>
                    </a:moveTo>
                    <a:cubicBezTo>
                      <a:pt x="228" y="0"/>
                      <a:pt x="0" y="225"/>
                      <a:pt x="33" y="522"/>
                    </a:cubicBezTo>
                    <a:cubicBezTo>
                      <a:pt x="445" y="15797"/>
                      <a:pt x="3417" y="30889"/>
                      <a:pt x="8814" y="45204"/>
                    </a:cubicBezTo>
                    <a:cubicBezTo>
                      <a:pt x="11421" y="51881"/>
                      <a:pt x="14805" y="58649"/>
                      <a:pt x="20476" y="63314"/>
                    </a:cubicBezTo>
                    <a:cubicBezTo>
                      <a:pt x="22214" y="64777"/>
                      <a:pt x="24134" y="65966"/>
                      <a:pt x="26238" y="66881"/>
                    </a:cubicBezTo>
                    <a:cubicBezTo>
                      <a:pt x="22442" y="76256"/>
                      <a:pt x="38174" y="81562"/>
                      <a:pt x="44760" y="82659"/>
                    </a:cubicBezTo>
                    <a:cubicBezTo>
                      <a:pt x="44781" y="82662"/>
                      <a:pt x="44802" y="82663"/>
                      <a:pt x="44823" y="82663"/>
                    </a:cubicBezTo>
                    <a:cubicBezTo>
                      <a:pt x="45176" y="82663"/>
                      <a:pt x="45570" y="82316"/>
                      <a:pt x="45355" y="81927"/>
                    </a:cubicBezTo>
                    <a:cubicBezTo>
                      <a:pt x="42519" y="78040"/>
                      <a:pt x="39958" y="73604"/>
                      <a:pt x="41193" y="68710"/>
                    </a:cubicBezTo>
                    <a:cubicBezTo>
                      <a:pt x="45309" y="67979"/>
                      <a:pt x="49242" y="66515"/>
                      <a:pt x="52809" y="64320"/>
                    </a:cubicBezTo>
                    <a:lnTo>
                      <a:pt x="55736" y="70494"/>
                    </a:lnTo>
                    <a:cubicBezTo>
                      <a:pt x="55814" y="70650"/>
                      <a:pt x="55966" y="70732"/>
                      <a:pt x="56124" y="70732"/>
                    </a:cubicBezTo>
                    <a:cubicBezTo>
                      <a:pt x="56244" y="70732"/>
                      <a:pt x="56369" y="70684"/>
                      <a:pt x="56468" y="70586"/>
                    </a:cubicBezTo>
                    <a:cubicBezTo>
                      <a:pt x="60721" y="65509"/>
                      <a:pt x="65294" y="60707"/>
                      <a:pt x="70142" y="56225"/>
                    </a:cubicBezTo>
                    <a:cubicBezTo>
                      <a:pt x="70371" y="55997"/>
                      <a:pt x="70325" y="55631"/>
                      <a:pt x="70051" y="55448"/>
                    </a:cubicBezTo>
                    <a:lnTo>
                      <a:pt x="64288" y="53115"/>
                    </a:lnTo>
                    <a:cubicBezTo>
                      <a:pt x="65980" y="50554"/>
                      <a:pt x="67261" y="47719"/>
                      <a:pt x="68175" y="44792"/>
                    </a:cubicBezTo>
                    <a:cubicBezTo>
                      <a:pt x="68541" y="43603"/>
                      <a:pt x="68770" y="42368"/>
                      <a:pt x="68999" y="41133"/>
                    </a:cubicBezTo>
                    <a:cubicBezTo>
                      <a:pt x="69585" y="41074"/>
                      <a:pt x="70171" y="41045"/>
                      <a:pt x="70755" y="41045"/>
                    </a:cubicBezTo>
                    <a:cubicBezTo>
                      <a:pt x="74683" y="41045"/>
                      <a:pt x="78516" y="42369"/>
                      <a:pt x="81621" y="44838"/>
                    </a:cubicBezTo>
                    <a:cubicBezTo>
                      <a:pt x="81715" y="44918"/>
                      <a:pt x="81835" y="44955"/>
                      <a:pt x="81956" y="44955"/>
                    </a:cubicBezTo>
                    <a:cubicBezTo>
                      <a:pt x="82249" y="44955"/>
                      <a:pt x="82541" y="44736"/>
                      <a:pt x="82444" y="44380"/>
                    </a:cubicBezTo>
                    <a:cubicBezTo>
                      <a:pt x="80981" y="39350"/>
                      <a:pt x="78786" y="34548"/>
                      <a:pt x="75950" y="30157"/>
                    </a:cubicBezTo>
                    <a:cubicBezTo>
                      <a:pt x="74447" y="27886"/>
                      <a:pt x="72170" y="25801"/>
                      <a:pt x="69588" y="25801"/>
                    </a:cubicBezTo>
                    <a:cubicBezTo>
                      <a:pt x="68791" y="25801"/>
                      <a:pt x="67965" y="26000"/>
                      <a:pt x="67124" y="26453"/>
                    </a:cubicBezTo>
                    <a:cubicBezTo>
                      <a:pt x="64197" y="20096"/>
                      <a:pt x="58571" y="15248"/>
                      <a:pt x="52443" y="12093"/>
                    </a:cubicBezTo>
                    <a:cubicBezTo>
                      <a:pt x="45446" y="8480"/>
                      <a:pt x="37717" y="6650"/>
                      <a:pt x="30080" y="5004"/>
                    </a:cubicBezTo>
                    <a:cubicBezTo>
                      <a:pt x="30034" y="4958"/>
                      <a:pt x="29943" y="4958"/>
                      <a:pt x="29897" y="4958"/>
                    </a:cubicBezTo>
                    <a:lnTo>
                      <a:pt x="27839" y="4501"/>
                    </a:lnTo>
                    <a:cubicBezTo>
                      <a:pt x="18967" y="2626"/>
                      <a:pt x="10003" y="1162"/>
                      <a:pt x="993" y="111"/>
                    </a:cubicBezTo>
                    <a:cubicBezTo>
                      <a:pt x="948" y="88"/>
                      <a:pt x="913" y="76"/>
                      <a:pt x="879" y="76"/>
                    </a:cubicBezTo>
                    <a:cubicBezTo>
                      <a:pt x="845" y="76"/>
                      <a:pt x="810" y="88"/>
                      <a:pt x="765" y="111"/>
                    </a:cubicBezTo>
                    <a:cubicBezTo>
                      <a:pt x="675" y="34"/>
                      <a:pt x="575" y="0"/>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2"/>
              <p:cNvSpPr/>
              <p:nvPr/>
            </p:nvSpPr>
            <p:spPr>
              <a:xfrm>
                <a:off x="2087254" y="1338400"/>
                <a:ext cx="698418" cy="667400"/>
              </a:xfrm>
              <a:custGeom>
                <a:avLst/>
                <a:gdLst/>
                <a:ahLst/>
                <a:cxnLst/>
                <a:rect l="l" t="t" r="r" b="b"/>
                <a:pathLst>
                  <a:path w="36725" h="35094" extrusionOk="0">
                    <a:moveTo>
                      <a:pt x="26663" y="3800"/>
                    </a:moveTo>
                    <a:lnTo>
                      <a:pt x="26663" y="3800"/>
                    </a:lnTo>
                    <a:cubicBezTo>
                      <a:pt x="27062" y="4110"/>
                      <a:pt x="27461" y="4377"/>
                      <a:pt x="27818" y="4727"/>
                    </a:cubicBezTo>
                    <a:lnTo>
                      <a:pt x="27818" y="4727"/>
                    </a:lnTo>
                    <a:cubicBezTo>
                      <a:pt x="27686" y="4775"/>
                      <a:pt x="27521" y="4859"/>
                      <a:pt x="27395" y="4943"/>
                    </a:cubicBezTo>
                    <a:cubicBezTo>
                      <a:pt x="27120" y="4577"/>
                      <a:pt x="26846" y="4212"/>
                      <a:pt x="26663" y="3800"/>
                    </a:cubicBezTo>
                    <a:close/>
                    <a:moveTo>
                      <a:pt x="30871" y="7779"/>
                    </a:moveTo>
                    <a:lnTo>
                      <a:pt x="30871" y="7779"/>
                    </a:lnTo>
                    <a:cubicBezTo>
                      <a:pt x="31099" y="8099"/>
                      <a:pt x="31328" y="8373"/>
                      <a:pt x="31557" y="8693"/>
                    </a:cubicBezTo>
                    <a:cubicBezTo>
                      <a:pt x="31374" y="8693"/>
                      <a:pt x="31145" y="8693"/>
                      <a:pt x="30962" y="8739"/>
                    </a:cubicBezTo>
                    <a:cubicBezTo>
                      <a:pt x="30916" y="8419"/>
                      <a:pt x="30871" y="8099"/>
                      <a:pt x="30871" y="7779"/>
                    </a:cubicBezTo>
                    <a:close/>
                    <a:moveTo>
                      <a:pt x="30093" y="6818"/>
                    </a:moveTo>
                    <a:cubicBezTo>
                      <a:pt x="30093" y="6864"/>
                      <a:pt x="30139" y="6910"/>
                      <a:pt x="30185" y="6956"/>
                    </a:cubicBezTo>
                    <a:lnTo>
                      <a:pt x="30139" y="6910"/>
                    </a:lnTo>
                    <a:lnTo>
                      <a:pt x="30367" y="7184"/>
                    </a:lnTo>
                    <a:cubicBezTo>
                      <a:pt x="30367" y="7687"/>
                      <a:pt x="30367" y="8236"/>
                      <a:pt x="30459" y="8739"/>
                    </a:cubicBezTo>
                    <a:lnTo>
                      <a:pt x="30093" y="8831"/>
                    </a:lnTo>
                    <a:cubicBezTo>
                      <a:pt x="29910" y="8190"/>
                      <a:pt x="29910" y="7504"/>
                      <a:pt x="30093" y="6864"/>
                    </a:cubicBezTo>
                    <a:lnTo>
                      <a:pt x="30093" y="6818"/>
                    </a:lnTo>
                    <a:close/>
                    <a:moveTo>
                      <a:pt x="33294" y="14913"/>
                    </a:moveTo>
                    <a:cubicBezTo>
                      <a:pt x="33386" y="14959"/>
                      <a:pt x="33477" y="14959"/>
                      <a:pt x="33569" y="15005"/>
                    </a:cubicBezTo>
                    <a:lnTo>
                      <a:pt x="33477" y="15050"/>
                    </a:lnTo>
                    <a:cubicBezTo>
                      <a:pt x="33157" y="15279"/>
                      <a:pt x="32883" y="15508"/>
                      <a:pt x="32654" y="15782"/>
                    </a:cubicBezTo>
                    <a:lnTo>
                      <a:pt x="32380" y="15645"/>
                    </a:lnTo>
                    <a:lnTo>
                      <a:pt x="33294" y="14913"/>
                    </a:lnTo>
                    <a:close/>
                    <a:moveTo>
                      <a:pt x="34072" y="15370"/>
                    </a:moveTo>
                    <a:cubicBezTo>
                      <a:pt x="34163" y="15736"/>
                      <a:pt x="34209" y="16102"/>
                      <a:pt x="34209" y="16560"/>
                    </a:cubicBezTo>
                    <a:cubicBezTo>
                      <a:pt x="33843" y="16377"/>
                      <a:pt x="33477" y="16194"/>
                      <a:pt x="33066" y="16011"/>
                    </a:cubicBezTo>
                    <a:cubicBezTo>
                      <a:pt x="33249" y="15828"/>
                      <a:pt x="33432" y="15645"/>
                      <a:pt x="33615" y="15508"/>
                    </a:cubicBezTo>
                    <a:lnTo>
                      <a:pt x="33889" y="15370"/>
                    </a:lnTo>
                    <a:close/>
                    <a:moveTo>
                      <a:pt x="34255" y="18983"/>
                    </a:moveTo>
                    <a:lnTo>
                      <a:pt x="34255" y="19029"/>
                    </a:lnTo>
                    <a:cubicBezTo>
                      <a:pt x="34255" y="19715"/>
                      <a:pt x="34163" y="20355"/>
                      <a:pt x="34072" y="21041"/>
                    </a:cubicBezTo>
                    <a:lnTo>
                      <a:pt x="34072" y="20996"/>
                    </a:lnTo>
                    <a:cubicBezTo>
                      <a:pt x="34072" y="20950"/>
                      <a:pt x="34026" y="20904"/>
                      <a:pt x="33980" y="20858"/>
                    </a:cubicBezTo>
                    <a:cubicBezTo>
                      <a:pt x="33523" y="20538"/>
                      <a:pt x="33111" y="20172"/>
                      <a:pt x="32791" y="19715"/>
                    </a:cubicBezTo>
                    <a:cubicBezTo>
                      <a:pt x="33249" y="19395"/>
                      <a:pt x="33752" y="19166"/>
                      <a:pt x="34255" y="18983"/>
                    </a:cubicBezTo>
                    <a:close/>
                    <a:moveTo>
                      <a:pt x="18026" y="969"/>
                    </a:moveTo>
                    <a:cubicBezTo>
                      <a:pt x="18401" y="969"/>
                      <a:pt x="18780" y="983"/>
                      <a:pt x="19163" y="1010"/>
                    </a:cubicBezTo>
                    <a:cubicBezTo>
                      <a:pt x="20763" y="1147"/>
                      <a:pt x="22364" y="1513"/>
                      <a:pt x="23828" y="2199"/>
                    </a:cubicBezTo>
                    <a:cubicBezTo>
                      <a:pt x="23599" y="2336"/>
                      <a:pt x="23370" y="2565"/>
                      <a:pt x="23187" y="2748"/>
                    </a:cubicBezTo>
                    <a:cubicBezTo>
                      <a:pt x="23045" y="2926"/>
                      <a:pt x="23234" y="3186"/>
                      <a:pt x="23412" y="3186"/>
                    </a:cubicBezTo>
                    <a:cubicBezTo>
                      <a:pt x="23463" y="3186"/>
                      <a:pt x="23512" y="3165"/>
                      <a:pt x="23553" y="3114"/>
                    </a:cubicBezTo>
                    <a:cubicBezTo>
                      <a:pt x="23782" y="2840"/>
                      <a:pt x="24011" y="2565"/>
                      <a:pt x="24331" y="2382"/>
                    </a:cubicBezTo>
                    <a:lnTo>
                      <a:pt x="24605" y="2565"/>
                    </a:lnTo>
                    <a:lnTo>
                      <a:pt x="23965" y="3480"/>
                    </a:lnTo>
                    <a:cubicBezTo>
                      <a:pt x="23840" y="3667"/>
                      <a:pt x="23991" y="3832"/>
                      <a:pt x="24158" y="3832"/>
                    </a:cubicBezTo>
                    <a:cubicBezTo>
                      <a:pt x="24236" y="3832"/>
                      <a:pt x="24318" y="3796"/>
                      <a:pt x="24376" y="3708"/>
                    </a:cubicBezTo>
                    <a:lnTo>
                      <a:pt x="24879" y="2977"/>
                    </a:lnTo>
                    <a:cubicBezTo>
                      <a:pt x="25108" y="3708"/>
                      <a:pt x="25428" y="4394"/>
                      <a:pt x="25840" y="5035"/>
                    </a:cubicBezTo>
                    <a:cubicBezTo>
                      <a:pt x="25881" y="5117"/>
                      <a:pt x="25946" y="5150"/>
                      <a:pt x="26014" y="5150"/>
                    </a:cubicBezTo>
                    <a:cubicBezTo>
                      <a:pt x="26174" y="5150"/>
                      <a:pt x="26348" y="4967"/>
                      <a:pt x="26251" y="4806"/>
                    </a:cubicBezTo>
                    <a:cubicBezTo>
                      <a:pt x="25886" y="4212"/>
                      <a:pt x="25565" y="3617"/>
                      <a:pt x="25383" y="2977"/>
                    </a:cubicBezTo>
                    <a:lnTo>
                      <a:pt x="25383" y="2977"/>
                    </a:lnTo>
                    <a:lnTo>
                      <a:pt x="26069" y="3388"/>
                    </a:lnTo>
                    <a:cubicBezTo>
                      <a:pt x="26023" y="3480"/>
                      <a:pt x="26023" y="3571"/>
                      <a:pt x="26069" y="3617"/>
                    </a:cubicBezTo>
                    <a:cubicBezTo>
                      <a:pt x="26343" y="4166"/>
                      <a:pt x="26663" y="4715"/>
                      <a:pt x="27029" y="5218"/>
                    </a:cubicBezTo>
                    <a:lnTo>
                      <a:pt x="26983" y="5263"/>
                    </a:lnTo>
                    <a:cubicBezTo>
                      <a:pt x="26806" y="5405"/>
                      <a:pt x="26958" y="5656"/>
                      <a:pt x="27142" y="5656"/>
                    </a:cubicBezTo>
                    <a:cubicBezTo>
                      <a:pt x="27196" y="5656"/>
                      <a:pt x="27252" y="5635"/>
                      <a:pt x="27303" y="5584"/>
                    </a:cubicBezTo>
                    <a:cubicBezTo>
                      <a:pt x="27623" y="5355"/>
                      <a:pt x="27944" y="5218"/>
                      <a:pt x="28309" y="5126"/>
                    </a:cubicBezTo>
                    <a:lnTo>
                      <a:pt x="28538" y="5355"/>
                    </a:lnTo>
                    <a:cubicBezTo>
                      <a:pt x="28127" y="5538"/>
                      <a:pt x="27715" y="5766"/>
                      <a:pt x="27303" y="5995"/>
                    </a:cubicBezTo>
                    <a:cubicBezTo>
                      <a:pt x="27077" y="6146"/>
                      <a:pt x="27224" y="6453"/>
                      <a:pt x="27411" y="6453"/>
                    </a:cubicBezTo>
                    <a:cubicBezTo>
                      <a:pt x="27451" y="6453"/>
                      <a:pt x="27492" y="6439"/>
                      <a:pt x="27532" y="6407"/>
                    </a:cubicBezTo>
                    <a:cubicBezTo>
                      <a:pt x="27852" y="6224"/>
                      <a:pt x="28172" y="6041"/>
                      <a:pt x="28538" y="5904"/>
                    </a:cubicBezTo>
                    <a:lnTo>
                      <a:pt x="28538" y="6132"/>
                    </a:lnTo>
                    <a:cubicBezTo>
                      <a:pt x="28492" y="6864"/>
                      <a:pt x="28538" y="7596"/>
                      <a:pt x="28630" y="8282"/>
                    </a:cubicBezTo>
                    <a:cubicBezTo>
                      <a:pt x="28630" y="8442"/>
                      <a:pt x="28755" y="8522"/>
                      <a:pt x="28875" y="8522"/>
                    </a:cubicBezTo>
                    <a:cubicBezTo>
                      <a:pt x="28995" y="8522"/>
                      <a:pt x="29110" y="8442"/>
                      <a:pt x="29087" y="8282"/>
                    </a:cubicBezTo>
                    <a:cubicBezTo>
                      <a:pt x="29041" y="7870"/>
                      <a:pt x="28995" y="7367"/>
                      <a:pt x="28995" y="6956"/>
                    </a:cubicBezTo>
                    <a:lnTo>
                      <a:pt x="28995" y="5766"/>
                    </a:lnTo>
                    <a:cubicBezTo>
                      <a:pt x="29270" y="5995"/>
                      <a:pt x="29590" y="6315"/>
                      <a:pt x="29819" y="6590"/>
                    </a:cubicBezTo>
                    <a:cubicBezTo>
                      <a:pt x="29802" y="6582"/>
                      <a:pt x="29786" y="6578"/>
                      <a:pt x="29770" y="6578"/>
                    </a:cubicBezTo>
                    <a:cubicBezTo>
                      <a:pt x="29696" y="6578"/>
                      <a:pt x="29628" y="6660"/>
                      <a:pt x="29590" y="6773"/>
                    </a:cubicBezTo>
                    <a:cubicBezTo>
                      <a:pt x="29361" y="7550"/>
                      <a:pt x="29407" y="8419"/>
                      <a:pt x="29727" y="9196"/>
                    </a:cubicBezTo>
                    <a:cubicBezTo>
                      <a:pt x="29765" y="9309"/>
                      <a:pt x="29864" y="9391"/>
                      <a:pt x="29975" y="9391"/>
                    </a:cubicBezTo>
                    <a:cubicBezTo>
                      <a:pt x="29999" y="9391"/>
                      <a:pt x="30023" y="9387"/>
                      <a:pt x="30047" y="9379"/>
                    </a:cubicBezTo>
                    <a:lnTo>
                      <a:pt x="30093" y="9379"/>
                    </a:lnTo>
                    <a:cubicBezTo>
                      <a:pt x="30512" y="9240"/>
                      <a:pt x="30958" y="9180"/>
                      <a:pt x="31431" y="9180"/>
                    </a:cubicBezTo>
                    <a:cubicBezTo>
                      <a:pt x="31577" y="9180"/>
                      <a:pt x="31726" y="9186"/>
                      <a:pt x="31877" y="9196"/>
                    </a:cubicBezTo>
                    <a:lnTo>
                      <a:pt x="32060" y="9517"/>
                    </a:lnTo>
                    <a:cubicBezTo>
                      <a:pt x="31953" y="9509"/>
                      <a:pt x="31845" y="9505"/>
                      <a:pt x="31736" y="9505"/>
                    </a:cubicBezTo>
                    <a:cubicBezTo>
                      <a:pt x="31193" y="9505"/>
                      <a:pt x="30634" y="9600"/>
                      <a:pt x="30139" y="9791"/>
                    </a:cubicBezTo>
                    <a:cubicBezTo>
                      <a:pt x="29847" y="9874"/>
                      <a:pt x="29935" y="10260"/>
                      <a:pt x="30160" y="10260"/>
                    </a:cubicBezTo>
                    <a:cubicBezTo>
                      <a:pt x="30182" y="10260"/>
                      <a:pt x="30206" y="10257"/>
                      <a:pt x="30230" y="10248"/>
                    </a:cubicBezTo>
                    <a:cubicBezTo>
                      <a:pt x="30739" y="10079"/>
                      <a:pt x="31248" y="9985"/>
                      <a:pt x="31757" y="9985"/>
                    </a:cubicBezTo>
                    <a:cubicBezTo>
                      <a:pt x="31934" y="9985"/>
                      <a:pt x="32111" y="9996"/>
                      <a:pt x="32288" y="10020"/>
                    </a:cubicBezTo>
                    <a:lnTo>
                      <a:pt x="32334" y="10020"/>
                    </a:lnTo>
                    <a:cubicBezTo>
                      <a:pt x="32471" y="10294"/>
                      <a:pt x="32608" y="10523"/>
                      <a:pt x="32746" y="10797"/>
                    </a:cubicBezTo>
                    <a:cubicBezTo>
                      <a:pt x="32425" y="10614"/>
                      <a:pt x="32197" y="10431"/>
                      <a:pt x="31968" y="10157"/>
                    </a:cubicBezTo>
                    <a:cubicBezTo>
                      <a:pt x="31917" y="10106"/>
                      <a:pt x="31862" y="10084"/>
                      <a:pt x="31809" y="10084"/>
                    </a:cubicBezTo>
                    <a:cubicBezTo>
                      <a:pt x="31624" y="10084"/>
                      <a:pt x="31470" y="10345"/>
                      <a:pt x="31648" y="10523"/>
                    </a:cubicBezTo>
                    <a:cubicBezTo>
                      <a:pt x="32014" y="10934"/>
                      <a:pt x="32471" y="11254"/>
                      <a:pt x="33020" y="11483"/>
                    </a:cubicBezTo>
                    <a:cubicBezTo>
                      <a:pt x="33111" y="11712"/>
                      <a:pt x="33249" y="11986"/>
                      <a:pt x="33340" y="12261"/>
                    </a:cubicBezTo>
                    <a:cubicBezTo>
                      <a:pt x="32654" y="12032"/>
                      <a:pt x="32060" y="11620"/>
                      <a:pt x="31602" y="11117"/>
                    </a:cubicBezTo>
                    <a:cubicBezTo>
                      <a:pt x="31558" y="11062"/>
                      <a:pt x="31503" y="11039"/>
                      <a:pt x="31448" y="11039"/>
                    </a:cubicBezTo>
                    <a:cubicBezTo>
                      <a:pt x="31277" y="11039"/>
                      <a:pt x="31109" y="11264"/>
                      <a:pt x="31282" y="11437"/>
                    </a:cubicBezTo>
                    <a:cubicBezTo>
                      <a:pt x="31831" y="12123"/>
                      <a:pt x="32608" y="12626"/>
                      <a:pt x="33523" y="12809"/>
                    </a:cubicBezTo>
                    <a:cubicBezTo>
                      <a:pt x="33569" y="13038"/>
                      <a:pt x="33660" y="13267"/>
                      <a:pt x="33706" y="13495"/>
                    </a:cubicBezTo>
                    <a:cubicBezTo>
                      <a:pt x="32791" y="13267"/>
                      <a:pt x="32014" y="12809"/>
                      <a:pt x="31374" y="12123"/>
                    </a:cubicBezTo>
                    <a:cubicBezTo>
                      <a:pt x="31323" y="12072"/>
                      <a:pt x="31265" y="12051"/>
                      <a:pt x="31208" y="12051"/>
                    </a:cubicBezTo>
                    <a:cubicBezTo>
                      <a:pt x="31011" y="12051"/>
                      <a:pt x="30830" y="12312"/>
                      <a:pt x="31008" y="12489"/>
                    </a:cubicBezTo>
                    <a:cubicBezTo>
                      <a:pt x="31739" y="13267"/>
                      <a:pt x="32700" y="13816"/>
                      <a:pt x="33752" y="13998"/>
                    </a:cubicBezTo>
                    <a:lnTo>
                      <a:pt x="33843" y="13998"/>
                    </a:lnTo>
                    <a:cubicBezTo>
                      <a:pt x="33843" y="14181"/>
                      <a:pt x="33889" y="14364"/>
                      <a:pt x="33935" y="14593"/>
                    </a:cubicBezTo>
                    <a:cubicBezTo>
                      <a:pt x="32974" y="14410"/>
                      <a:pt x="32105" y="13907"/>
                      <a:pt x="31419" y="13221"/>
                    </a:cubicBezTo>
                    <a:cubicBezTo>
                      <a:pt x="31368" y="13170"/>
                      <a:pt x="31313" y="13149"/>
                      <a:pt x="31260" y="13149"/>
                    </a:cubicBezTo>
                    <a:cubicBezTo>
                      <a:pt x="31075" y="13149"/>
                      <a:pt x="30921" y="13409"/>
                      <a:pt x="31099" y="13587"/>
                    </a:cubicBezTo>
                    <a:cubicBezTo>
                      <a:pt x="31557" y="14044"/>
                      <a:pt x="32105" y="14456"/>
                      <a:pt x="32746" y="14730"/>
                    </a:cubicBezTo>
                    <a:lnTo>
                      <a:pt x="31968" y="15370"/>
                    </a:lnTo>
                    <a:lnTo>
                      <a:pt x="31831" y="15279"/>
                    </a:lnTo>
                    <a:cubicBezTo>
                      <a:pt x="31783" y="15247"/>
                      <a:pt x="31736" y="15233"/>
                      <a:pt x="31693" y="15233"/>
                    </a:cubicBezTo>
                    <a:cubicBezTo>
                      <a:pt x="31492" y="15233"/>
                      <a:pt x="31376" y="15540"/>
                      <a:pt x="31602" y="15691"/>
                    </a:cubicBezTo>
                    <a:cubicBezTo>
                      <a:pt x="32380" y="16194"/>
                      <a:pt x="33203" y="16605"/>
                      <a:pt x="34072" y="16971"/>
                    </a:cubicBezTo>
                    <a:cubicBezTo>
                      <a:pt x="34095" y="16994"/>
                      <a:pt x="34129" y="17005"/>
                      <a:pt x="34163" y="17005"/>
                    </a:cubicBezTo>
                    <a:cubicBezTo>
                      <a:pt x="34198" y="17005"/>
                      <a:pt x="34232" y="16994"/>
                      <a:pt x="34255" y="16971"/>
                    </a:cubicBezTo>
                    <a:lnTo>
                      <a:pt x="34255" y="17566"/>
                    </a:lnTo>
                    <a:cubicBezTo>
                      <a:pt x="33386" y="17246"/>
                      <a:pt x="32563" y="16834"/>
                      <a:pt x="31831" y="16239"/>
                    </a:cubicBezTo>
                    <a:cubicBezTo>
                      <a:pt x="31774" y="16201"/>
                      <a:pt x="31715" y="16185"/>
                      <a:pt x="31660" y="16185"/>
                    </a:cubicBezTo>
                    <a:cubicBezTo>
                      <a:pt x="31447" y="16185"/>
                      <a:pt x="31284" y="16424"/>
                      <a:pt x="31465" y="16605"/>
                    </a:cubicBezTo>
                    <a:cubicBezTo>
                      <a:pt x="32014" y="17017"/>
                      <a:pt x="32654" y="17383"/>
                      <a:pt x="33294" y="17703"/>
                    </a:cubicBezTo>
                    <a:lnTo>
                      <a:pt x="33111" y="17749"/>
                    </a:lnTo>
                    <a:cubicBezTo>
                      <a:pt x="32563" y="17886"/>
                      <a:pt x="32060" y="18114"/>
                      <a:pt x="31648" y="18526"/>
                    </a:cubicBezTo>
                    <a:cubicBezTo>
                      <a:pt x="31471" y="18668"/>
                      <a:pt x="31623" y="18919"/>
                      <a:pt x="31807" y="18919"/>
                    </a:cubicBezTo>
                    <a:cubicBezTo>
                      <a:pt x="31860" y="18919"/>
                      <a:pt x="31917" y="18898"/>
                      <a:pt x="31968" y="18846"/>
                    </a:cubicBezTo>
                    <a:cubicBezTo>
                      <a:pt x="32288" y="18572"/>
                      <a:pt x="32654" y="18389"/>
                      <a:pt x="33020" y="18297"/>
                    </a:cubicBezTo>
                    <a:cubicBezTo>
                      <a:pt x="33203" y="18206"/>
                      <a:pt x="33340" y="18206"/>
                      <a:pt x="33523" y="18160"/>
                    </a:cubicBezTo>
                    <a:cubicBezTo>
                      <a:pt x="33660" y="18114"/>
                      <a:pt x="33843" y="18114"/>
                      <a:pt x="33980" y="18114"/>
                    </a:cubicBezTo>
                    <a:lnTo>
                      <a:pt x="33980" y="18160"/>
                    </a:lnTo>
                    <a:cubicBezTo>
                      <a:pt x="34072" y="18252"/>
                      <a:pt x="34163" y="18252"/>
                      <a:pt x="34209" y="18252"/>
                    </a:cubicBezTo>
                    <a:lnTo>
                      <a:pt x="34209" y="18480"/>
                    </a:lnTo>
                    <a:cubicBezTo>
                      <a:pt x="33294" y="18755"/>
                      <a:pt x="32471" y="19258"/>
                      <a:pt x="31785" y="19944"/>
                    </a:cubicBezTo>
                    <a:cubicBezTo>
                      <a:pt x="31608" y="20085"/>
                      <a:pt x="31788" y="20337"/>
                      <a:pt x="31984" y="20337"/>
                    </a:cubicBezTo>
                    <a:cubicBezTo>
                      <a:pt x="32041" y="20337"/>
                      <a:pt x="32099" y="20315"/>
                      <a:pt x="32151" y="20264"/>
                    </a:cubicBezTo>
                    <a:cubicBezTo>
                      <a:pt x="32243" y="20172"/>
                      <a:pt x="32334" y="20081"/>
                      <a:pt x="32425" y="19990"/>
                    </a:cubicBezTo>
                    <a:cubicBezTo>
                      <a:pt x="32791" y="20493"/>
                      <a:pt x="33249" y="20950"/>
                      <a:pt x="33752" y="21270"/>
                    </a:cubicBezTo>
                    <a:cubicBezTo>
                      <a:pt x="33787" y="21305"/>
                      <a:pt x="33828" y="21320"/>
                      <a:pt x="33869" y="21320"/>
                    </a:cubicBezTo>
                    <a:cubicBezTo>
                      <a:pt x="33935" y="21320"/>
                      <a:pt x="33998" y="21281"/>
                      <a:pt x="34026" y="21224"/>
                    </a:cubicBezTo>
                    <a:lnTo>
                      <a:pt x="34026" y="21224"/>
                    </a:lnTo>
                    <a:cubicBezTo>
                      <a:pt x="33980" y="21544"/>
                      <a:pt x="33889" y="21910"/>
                      <a:pt x="33843" y="22276"/>
                    </a:cubicBezTo>
                    <a:cubicBezTo>
                      <a:pt x="33111" y="21865"/>
                      <a:pt x="32563" y="21270"/>
                      <a:pt x="32151" y="20584"/>
                    </a:cubicBezTo>
                    <a:cubicBezTo>
                      <a:pt x="32099" y="20518"/>
                      <a:pt x="32031" y="20490"/>
                      <a:pt x="31964" y="20490"/>
                    </a:cubicBezTo>
                    <a:cubicBezTo>
                      <a:pt x="31800" y="20490"/>
                      <a:pt x="31642" y="20663"/>
                      <a:pt x="31739" y="20858"/>
                    </a:cubicBezTo>
                    <a:cubicBezTo>
                      <a:pt x="32197" y="21636"/>
                      <a:pt x="32883" y="22322"/>
                      <a:pt x="33706" y="22734"/>
                    </a:cubicBezTo>
                    <a:cubicBezTo>
                      <a:pt x="33660" y="22916"/>
                      <a:pt x="33615" y="23099"/>
                      <a:pt x="33523" y="23328"/>
                    </a:cubicBezTo>
                    <a:cubicBezTo>
                      <a:pt x="33066" y="23008"/>
                      <a:pt x="32608" y="22642"/>
                      <a:pt x="32243" y="22230"/>
                    </a:cubicBezTo>
                    <a:cubicBezTo>
                      <a:pt x="32198" y="22175"/>
                      <a:pt x="32143" y="22152"/>
                      <a:pt x="32088" y="22152"/>
                    </a:cubicBezTo>
                    <a:cubicBezTo>
                      <a:pt x="31917" y="22152"/>
                      <a:pt x="31749" y="22377"/>
                      <a:pt x="31922" y="22551"/>
                    </a:cubicBezTo>
                    <a:cubicBezTo>
                      <a:pt x="32334" y="23054"/>
                      <a:pt x="32837" y="23465"/>
                      <a:pt x="33386" y="23785"/>
                    </a:cubicBezTo>
                    <a:cubicBezTo>
                      <a:pt x="33340" y="23877"/>
                      <a:pt x="33294" y="23968"/>
                      <a:pt x="33294" y="24060"/>
                    </a:cubicBezTo>
                    <a:cubicBezTo>
                      <a:pt x="32883" y="23785"/>
                      <a:pt x="32517" y="23465"/>
                      <a:pt x="32197" y="23054"/>
                    </a:cubicBezTo>
                    <a:cubicBezTo>
                      <a:pt x="32156" y="23003"/>
                      <a:pt x="32108" y="22981"/>
                      <a:pt x="32061" y="22981"/>
                    </a:cubicBezTo>
                    <a:cubicBezTo>
                      <a:pt x="31896" y="22981"/>
                      <a:pt x="31734" y="23242"/>
                      <a:pt x="31877" y="23420"/>
                    </a:cubicBezTo>
                    <a:cubicBezTo>
                      <a:pt x="32105" y="23740"/>
                      <a:pt x="32425" y="24060"/>
                      <a:pt x="32791" y="24288"/>
                    </a:cubicBezTo>
                    <a:cubicBezTo>
                      <a:pt x="32425" y="24426"/>
                      <a:pt x="32105" y="24654"/>
                      <a:pt x="31785" y="24883"/>
                    </a:cubicBezTo>
                    <a:cubicBezTo>
                      <a:pt x="31604" y="25028"/>
                      <a:pt x="31795" y="25258"/>
                      <a:pt x="31996" y="25258"/>
                    </a:cubicBezTo>
                    <a:cubicBezTo>
                      <a:pt x="32049" y="25258"/>
                      <a:pt x="32103" y="25241"/>
                      <a:pt x="32151" y="25203"/>
                    </a:cubicBezTo>
                    <a:cubicBezTo>
                      <a:pt x="32380" y="25020"/>
                      <a:pt x="32700" y="24837"/>
                      <a:pt x="32974" y="24746"/>
                    </a:cubicBezTo>
                    <a:lnTo>
                      <a:pt x="32974" y="24746"/>
                    </a:lnTo>
                    <a:lnTo>
                      <a:pt x="32791" y="25157"/>
                    </a:lnTo>
                    <a:lnTo>
                      <a:pt x="32197" y="25478"/>
                    </a:lnTo>
                    <a:cubicBezTo>
                      <a:pt x="31952" y="25641"/>
                      <a:pt x="32071" y="25949"/>
                      <a:pt x="32294" y="25949"/>
                    </a:cubicBezTo>
                    <a:cubicBezTo>
                      <a:pt x="32321" y="25949"/>
                      <a:pt x="32350" y="25945"/>
                      <a:pt x="32380" y="25935"/>
                    </a:cubicBezTo>
                    <a:lnTo>
                      <a:pt x="32380" y="25935"/>
                    </a:lnTo>
                    <a:cubicBezTo>
                      <a:pt x="31236" y="27810"/>
                      <a:pt x="29773" y="29411"/>
                      <a:pt x="27989" y="30645"/>
                    </a:cubicBezTo>
                    <a:cubicBezTo>
                      <a:pt x="25009" y="32796"/>
                      <a:pt x="21749" y="34230"/>
                      <a:pt x="18157" y="34230"/>
                    </a:cubicBezTo>
                    <a:cubicBezTo>
                      <a:pt x="17394" y="34230"/>
                      <a:pt x="16617" y="34166"/>
                      <a:pt x="15824" y="34030"/>
                    </a:cubicBezTo>
                    <a:cubicBezTo>
                      <a:pt x="7044" y="32475"/>
                      <a:pt x="1327" y="24288"/>
                      <a:pt x="1693" y="15691"/>
                    </a:cubicBezTo>
                    <a:cubicBezTo>
                      <a:pt x="3268" y="7681"/>
                      <a:pt x="9662" y="969"/>
                      <a:pt x="18026" y="969"/>
                    </a:cubicBezTo>
                    <a:close/>
                    <a:moveTo>
                      <a:pt x="17928" y="1"/>
                    </a:moveTo>
                    <a:cubicBezTo>
                      <a:pt x="17532" y="1"/>
                      <a:pt x="17136" y="17"/>
                      <a:pt x="16739" y="50"/>
                    </a:cubicBezTo>
                    <a:cubicBezTo>
                      <a:pt x="8781" y="690"/>
                      <a:pt x="2882" y="6864"/>
                      <a:pt x="1007" y="14364"/>
                    </a:cubicBezTo>
                    <a:cubicBezTo>
                      <a:pt x="870" y="14410"/>
                      <a:pt x="778" y="14547"/>
                      <a:pt x="778" y="14730"/>
                    </a:cubicBezTo>
                    <a:cubicBezTo>
                      <a:pt x="1" y="22230"/>
                      <a:pt x="3796" y="29502"/>
                      <a:pt x="10474" y="33115"/>
                    </a:cubicBezTo>
                    <a:cubicBezTo>
                      <a:pt x="12989" y="34473"/>
                      <a:pt x="15534" y="35094"/>
                      <a:pt x="18034" y="35094"/>
                    </a:cubicBezTo>
                    <a:cubicBezTo>
                      <a:pt x="22353" y="35094"/>
                      <a:pt x="26535" y="33242"/>
                      <a:pt x="30185" y="30142"/>
                    </a:cubicBezTo>
                    <a:cubicBezTo>
                      <a:pt x="35490" y="25615"/>
                      <a:pt x="36724" y="17108"/>
                      <a:pt x="33935" y="10843"/>
                    </a:cubicBezTo>
                    <a:cubicBezTo>
                      <a:pt x="31213" y="4708"/>
                      <a:pt x="24694" y="1"/>
                      <a:pt x="17928"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2"/>
              <p:cNvSpPr/>
              <p:nvPr/>
            </p:nvSpPr>
            <p:spPr>
              <a:xfrm>
                <a:off x="2203793" y="1462033"/>
                <a:ext cx="457371" cy="413517"/>
              </a:xfrm>
              <a:custGeom>
                <a:avLst/>
                <a:gdLst/>
                <a:ahLst/>
                <a:cxnLst/>
                <a:rect l="l" t="t" r="r" b="b"/>
                <a:pathLst>
                  <a:path w="24050" h="21744" extrusionOk="0">
                    <a:moveTo>
                      <a:pt x="11687" y="515"/>
                    </a:moveTo>
                    <a:cubicBezTo>
                      <a:pt x="15502" y="515"/>
                      <a:pt x="19317" y="2549"/>
                      <a:pt x="21130" y="6720"/>
                    </a:cubicBezTo>
                    <a:cubicBezTo>
                      <a:pt x="22776" y="10562"/>
                      <a:pt x="21953" y="15043"/>
                      <a:pt x="19072" y="18062"/>
                    </a:cubicBezTo>
                    <a:cubicBezTo>
                      <a:pt x="17041" y="20122"/>
                      <a:pt x="14288" y="21219"/>
                      <a:pt x="11504" y="21219"/>
                    </a:cubicBezTo>
                    <a:cubicBezTo>
                      <a:pt x="10086" y="21219"/>
                      <a:pt x="8661" y="20935"/>
                      <a:pt x="7318" y="20349"/>
                    </a:cubicBezTo>
                    <a:cubicBezTo>
                      <a:pt x="2608" y="18108"/>
                      <a:pt x="230" y="12803"/>
                      <a:pt x="1784" y="7863"/>
                    </a:cubicBezTo>
                    <a:cubicBezTo>
                      <a:pt x="1784" y="7772"/>
                      <a:pt x="1784" y="7726"/>
                      <a:pt x="1784" y="7680"/>
                    </a:cubicBezTo>
                    <a:cubicBezTo>
                      <a:pt x="3338" y="2949"/>
                      <a:pt x="7512" y="515"/>
                      <a:pt x="11687" y="515"/>
                    </a:cubicBezTo>
                    <a:close/>
                    <a:moveTo>
                      <a:pt x="11652" y="0"/>
                    </a:moveTo>
                    <a:cubicBezTo>
                      <a:pt x="6983" y="0"/>
                      <a:pt x="2698" y="3211"/>
                      <a:pt x="1236" y="7680"/>
                    </a:cubicBezTo>
                    <a:cubicBezTo>
                      <a:pt x="1236" y="7726"/>
                      <a:pt x="1236" y="7818"/>
                      <a:pt x="1281" y="7863"/>
                    </a:cubicBezTo>
                    <a:cubicBezTo>
                      <a:pt x="1" y="12299"/>
                      <a:pt x="1647" y="17056"/>
                      <a:pt x="5397" y="19754"/>
                    </a:cubicBezTo>
                    <a:cubicBezTo>
                      <a:pt x="7366" y="21132"/>
                      <a:pt x="9494" y="21744"/>
                      <a:pt x="11558" y="21744"/>
                    </a:cubicBezTo>
                    <a:cubicBezTo>
                      <a:pt x="18126" y="21744"/>
                      <a:pt x="24050" y="15550"/>
                      <a:pt x="22136" y="8138"/>
                    </a:cubicBezTo>
                    <a:cubicBezTo>
                      <a:pt x="20947" y="3839"/>
                      <a:pt x="17334" y="683"/>
                      <a:pt x="12989" y="89"/>
                    </a:cubicBezTo>
                    <a:cubicBezTo>
                      <a:pt x="12541" y="29"/>
                      <a:pt x="12095" y="0"/>
                      <a:pt x="11652"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2"/>
              <p:cNvSpPr/>
              <p:nvPr/>
            </p:nvSpPr>
            <p:spPr>
              <a:xfrm>
                <a:off x="2958921" y="2011011"/>
                <a:ext cx="13559" cy="9965"/>
              </a:xfrm>
              <a:custGeom>
                <a:avLst/>
                <a:gdLst/>
                <a:ahLst/>
                <a:cxnLst/>
                <a:rect l="l" t="t" r="r" b="b"/>
                <a:pathLst>
                  <a:path w="713" h="524" extrusionOk="0">
                    <a:moveTo>
                      <a:pt x="392" y="1"/>
                    </a:moveTo>
                    <a:cubicBezTo>
                      <a:pt x="335" y="1"/>
                      <a:pt x="274" y="24"/>
                      <a:pt x="219" y="79"/>
                    </a:cubicBezTo>
                    <a:lnTo>
                      <a:pt x="173" y="125"/>
                    </a:lnTo>
                    <a:cubicBezTo>
                      <a:pt x="0" y="298"/>
                      <a:pt x="142" y="524"/>
                      <a:pt x="320" y="524"/>
                    </a:cubicBezTo>
                    <a:cubicBezTo>
                      <a:pt x="377" y="524"/>
                      <a:pt x="438" y="501"/>
                      <a:pt x="493" y="445"/>
                    </a:cubicBezTo>
                    <a:lnTo>
                      <a:pt x="539" y="399"/>
                    </a:lnTo>
                    <a:cubicBezTo>
                      <a:pt x="712" y="226"/>
                      <a:pt x="571" y="1"/>
                      <a:pt x="392"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2"/>
              <p:cNvSpPr/>
              <p:nvPr/>
            </p:nvSpPr>
            <p:spPr>
              <a:xfrm>
                <a:off x="2401328" y="2307722"/>
                <a:ext cx="14605" cy="10593"/>
              </a:xfrm>
              <a:custGeom>
                <a:avLst/>
                <a:gdLst/>
                <a:ahLst/>
                <a:cxnLst/>
                <a:rect l="l" t="t" r="r" b="b"/>
                <a:pathLst>
                  <a:path w="768" h="557" extrusionOk="0">
                    <a:moveTo>
                      <a:pt x="389" y="0"/>
                    </a:moveTo>
                    <a:cubicBezTo>
                      <a:pt x="333" y="0"/>
                      <a:pt x="275" y="21"/>
                      <a:pt x="224" y="72"/>
                    </a:cubicBezTo>
                    <a:lnTo>
                      <a:pt x="178" y="118"/>
                    </a:lnTo>
                    <a:cubicBezTo>
                      <a:pt x="1" y="296"/>
                      <a:pt x="182" y="556"/>
                      <a:pt x="379" y="556"/>
                    </a:cubicBezTo>
                    <a:cubicBezTo>
                      <a:pt x="435" y="556"/>
                      <a:pt x="493" y="535"/>
                      <a:pt x="544" y="484"/>
                    </a:cubicBezTo>
                    <a:lnTo>
                      <a:pt x="590" y="438"/>
                    </a:lnTo>
                    <a:cubicBezTo>
                      <a:pt x="768" y="261"/>
                      <a:pt x="586" y="0"/>
                      <a:pt x="389"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2"/>
              <p:cNvSpPr/>
              <p:nvPr/>
            </p:nvSpPr>
            <p:spPr>
              <a:xfrm>
                <a:off x="2420232" y="2372077"/>
                <a:ext cx="13959" cy="10250"/>
              </a:xfrm>
              <a:custGeom>
                <a:avLst/>
                <a:gdLst/>
                <a:ahLst/>
                <a:cxnLst/>
                <a:rect l="l" t="t" r="r" b="b"/>
                <a:pathLst>
                  <a:path w="734" h="539" extrusionOk="0">
                    <a:moveTo>
                      <a:pt x="377" y="0"/>
                    </a:moveTo>
                    <a:cubicBezTo>
                      <a:pt x="327" y="0"/>
                      <a:pt x="277" y="22"/>
                      <a:pt x="236" y="73"/>
                    </a:cubicBezTo>
                    <a:lnTo>
                      <a:pt x="145" y="164"/>
                    </a:lnTo>
                    <a:cubicBezTo>
                      <a:pt x="0" y="309"/>
                      <a:pt x="170" y="539"/>
                      <a:pt x="360" y="539"/>
                    </a:cubicBezTo>
                    <a:cubicBezTo>
                      <a:pt x="410" y="539"/>
                      <a:pt x="463" y="523"/>
                      <a:pt x="510" y="484"/>
                    </a:cubicBezTo>
                    <a:lnTo>
                      <a:pt x="556" y="439"/>
                    </a:lnTo>
                    <a:cubicBezTo>
                      <a:pt x="734" y="261"/>
                      <a:pt x="553" y="0"/>
                      <a:pt x="377"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52"/>
              <p:cNvSpPr/>
              <p:nvPr/>
            </p:nvSpPr>
            <p:spPr>
              <a:xfrm>
                <a:off x="3102275" y="1602001"/>
                <a:ext cx="39024" cy="29230"/>
              </a:xfrm>
              <a:custGeom>
                <a:avLst/>
                <a:gdLst/>
                <a:ahLst/>
                <a:cxnLst/>
                <a:rect l="l" t="t" r="r" b="b"/>
                <a:pathLst>
                  <a:path w="2052" h="1537" extrusionOk="0">
                    <a:moveTo>
                      <a:pt x="318" y="0"/>
                    </a:moveTo>
                    <a:cubicBezTo>
                      <a:pt x="117" y="0"/>
                      <a:pt x="1" y="307"/>
                      <a:pt x="227" y="458"/>
                    </a:cubicBezTo>
                    <a:cubicBezTo>
                      <a:pt x="684" y="732"/>
                      <a:pt x="1142" y="1052"/>
                      <a:pt x="1507" y="1464"/>
                    </a:cubicBezTo>
                    <a:cubicBezTo>
                      <a:pt x="1558" y="1515"/>
                      <a:pt x="1616" y="1536"/>
                      <a:pt x="1673" y="1536"/>
                    </a:cubicBezTo>
                    <a:cubicBezTo>
                      <a:pt x="1870" y="1536"/>
                      <a:pt x="2051" y="1276"/>
                      <a:pt x="1873" y="1098"/>
                    </a:cubicBezTo>
                    <a:cubicBezTo>
                      <a:pt x="1416" y="686"/>
                      <a:pt x="959" y="320"/>
                      <a:pt x="456" y="46"/>
                    </a:cubicBezTo>
                    <a:cubicBezTo>
                      <a:pt x="408" y="14"/>
                      <a:pt x="361" y="0"/>
                      <a:pt x="318"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52"/>
              <p:cNvSpPr/>
              <p:nvPr/>
            </p:nvSpPr>
            <p:spPr>
              <a:xfrm>
                <a:off x="3040582" y="1651941"/>
                <a:ext cx="13731" cy="9718"/>
              </a:xfrm>
              <a:custGeom>
                <a:avLst/>
                <a:gdLst/>
                <a:ahLst/>
                <a:cxnLst/>
                <a:rect l="l" t="t" r="r" b="b"/>
                <a:pathLst>
                  <a:path w="722" h="511" extrusionOk="0">
                    <a:moveTo>
                      <a:pt x="343" y="0"/>
                    </a:moveTo>
                    <a:cubicBezTo>
                      <a:pt x="287" y="0"/>
                      <a:pt x="229" y="22"/>
                      <a:pt x="178" y="73"/>
                    </a:cubicBezTo>
                    <a:cubicBezTo>
                      <a:pt x="0" y="250"/>
                      <a:pt x="182" y="511"/>
                      <a:pt x="379" y="511"/>
                    </a:cubicBezTo>
                    <a:cubicBezTo>
                      <a:pt x="435" y="511"/>
                      <a:pt x="493" y="489"/>
                      <a:pt x="544" y="438"/>
                    </a:cubicBezTo>
                    <a:cubicBezTo>
                      <a:pt x="722" y="261"/>
                      <a:pt x="540" y="0"/>
                      <a:pt x="343"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2"/>
              <p:cNvSpPr/>
              <p:nvPr/>
            </p:nvSpPr>
            <p:spPr>
              <a:xfrm>
                <a:off x="3036227" y="1599757"/>
                <a:ext cx="14529" cy="10707"/>
              </a:xfrm>
              <a:custGeom>
                <a:avLst/>
                <a:gdLst/>
                <a:ahLst/>
                <a:cxnLst/>
                <a:rect l="l" t="t" r="r" b="b"/>
                <a:pathLst>
                  <a:path w="764" h="563" extrusionOk="0">
                    <a:moveTo>
                      <a:pt x="379" y="0"/>
                    </a:moveTo>
                    <a:cubicBezTo>
                      <a:pt x="182" y="0"/>
                      <a:pt x="1" y="261"/>
                      <a:pt x="178" y="438"/>
                    </a:cubicBezTo>
                    <a:lnTo>
                      <a:pt x="224" y="484"/>
                    </a:lnTo>
                    <a:cubicBezTo>
                      <a:pt x="280" y="540"/>
                      <a:pt x="343" y="563"/>
                      <a:pt x="404" y="563"/>
                    </a:cubicBezTo>
                    <a:cubicBezTo>
                      <a:pt x="595" y="563"/>
                      <a:pt x="763" y="337"/>
                      <a:pt x="590" y="164"/>
                    </a:cubicBezTo>
                    <a:lnTo>
                      <a:pt x="544" y="73"/>
                    </a:lnTo>
                    <a:cubicBezTo>
                      <a:pt x="493" y="22"/>
                      <a:pt x="436" y="0"/>
                      <a:pt x="379"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2"/>
              <p:cNvSpPr/>
              <p:nvPr/>
            </p:nvSpPr>
            <p:spPr>
              <a:xfrm>
                <a:off x="3104063" y="1647586"/>
                <a:ext cx="13750" cy="10593"/>
              </a:xfrm>
              <a:custGeom>
                <a:avLst/>
                <a:gdLst/>
                <a:ahLst/>
                <a:cxnLst/>
                <a:rect l="l" t="t" r="r" b="b"/>
                <a:pathLst>
                  <a:path w="723" h="557" extrusionOk="0">
                    <a:moveTo>
                      <a:pt x="339" y="0"/>
                    </a:moveTo>
                    <a:cubicBezTo>
                      <a:pt x="155" y="0"/>
                      <a:pt x="1" y="261"/>
                      <a:pt x="179" y="439"/>
                    </a:cubicBezTo>
                    <a:lnTo>
                      <a:pt x="224" y="484"/>
                    </a:lnTo>
                    <a:cubicBezTo>
                      <a:pt x="275" y="535"/>
                      <a:pt x="331" y="557"/>
                      <a:pt x="384" y="557"/>
                    </a:cubicBezTo>
                    <a:cubicBezTo>
                      <a:pt x="568" y="557"/>
                      <a:pt x="722" y="296"/>
                      <a:pt x="545" y="119"/>
                    </a:cubicBezTo>
                    <a:lnTo>
                      <a:pt x="499" y="73"/>
                    </a:lnTo>
                    <a:cubicBezTo>
                      <a:pt x="448" y="22"/>
                      <a:pt x="392" y="0"/>
                      <a:pt x="339"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52"/>
              <p:cNvSpPr/>
              <p:nvPr/>
            </p:nvSpPr>
            <p:spPr>
              <a:xfrm>
                <a:off x="2867409" y="1490673"/>
                <a:ext cx="13940" cy="9585"/>
              </a:xfrm>
              <a:custGeom>
                <a:avLst/>
                <a:gdLst/>
                <a:ahLst/>
                <a:cxnLst/>
                <a:rect l="l" t="t" r="r" b="b"/>
                <a:pathLst>
                  <a:path w="733" h="504" extrusionOk="0">
                    <a:moveTo>
                      <a:pt x="320" y="0"/>
                    </a:moveTo>
                    <a:cubicBezTo>
                      <a:pt x="0" y="0"/>
                      <a:pt x="0" y="503"/>
                      <a:pt x="320" y="503"/>
                    </a:cubicBezTo>
                    <a:lnTo>
                      <a:pt x="412" y="503"/>
                    </a:lnTo>
                    <a:cubicBezTo>
                      <a:pt x="732" y="503"/>
                      <a:pt x="732" y="0"/>
                      <a:pt x="412"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52"/>
              <p:cNvSpPr/>
              <p:nvPr/>
            </p:nvSpPr>
            <p:spPr>
              <a:xfrm>
                <a:off x="2638667" y="1294108"/>
                <a:ext cx="13065" cy="9585"/>
              </a:xfrm>
              <a:custGeom>
                <a:avLst/>
                <a:gdLst/>
                <a:ahLst/>
                <a:cxnLst/>
                <a:rect l="l" t="t" r="r" b="b"/>
                <a:pathLst>
                  <a:path w="687" h="504" extrusionOk="0">
                    <a:moveTo>
                      <a:pt x="321" y="1"/>
                    </a:moveTo>
                    <a:cubicBezTo>
                      <a:pt x="0" y="46"/>
                      <a:pt x="0" y="458"/>
                      <a:pt x="321" y="504"/>
                    </a:cubicBezTo>
                    <a:lnTo>
                      <a:pt x="412" y="504"/>
                    </a:lnTo>
                    <a:cubicBezTo>
                      <a:pt x="686" y="458"/>
                      <a:pt x="686" y="46"/>
                      <a:pt x="412"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2"/>
              <p:cNvSpPr/>
              <p:nvPr/>
            </p:nvSpPr>
            <p:spPr>
              <a:xfrm>
                <a:off x="2953482" y="1569196"/>
                <a:ext cx="13769" cy="9965"/>
              </a:xfrm>
              <a:custGeom>
                <a:avLst/>
                <a:gdLst/>
                <a:ahLst/>
                <a:cxnLst/>
                <a:rect l="l" t="t" r="r" b="b"/>
                <a:pathLst>
                  <a:path w="724" h="524" extrusionOk="0">
                    <a:moveTo>
                      <a:pt x="331" y="0"/>
                    </a:moveTo>
                    <a:cubicBezTo>
                      <a:pt x="151" y="0"/>
                      <a:pt x="1" y="226"/>
                      <a:pt x="139" y="399"/>
                    </a:cubicBezTo>
                    <a:lnTo>
                      <a:pt x="231" y="445"/>
                    </a:lnTo>
                    <a:cubicBezTo>
                      <a:pt x="275" y="500"/>
                      <a:pt x="330" y="523"/>
                      <a:pt x="385" y="523"/>
                    </a:cubicBezTo>
                    <a:cubicBezTo>
                      <a:pt x="556" y="523"/>
                      <a:pt x="724" y="298"/>
                      <a:pt x="551" y="125"/>
                    </a:cubicBezTo>
                    <a:lnTo>
                      <a:pt x="505" y="79"/>
                    </a:lnTo>
                    <a:cubicBezTo>
                      <a:pt x="449" y="23"/>
                      <a:pt x="389" y="0"/>
                      <a:pt x="331"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52"/>
              <p:cNvSpPr/>
              <p:nvPr/>
            </p:nvSpPr>
            <p:spPr>
              <a:xfrm>
                <a:off x="2808360" y="1343173"/>
                <a:ext cx="13731" cy="10612"/>
              </a:xfrm>
              <a:custGeom>
                <a:avLst/>
                <a:gdLst/>
                <a:ahLst/>
                <a:cxnLst/>
                <a:rect l="l" t="t" r="r" b="b"/>
                <a:pathLst>
                  <a:path w="722" h="558" extrusionOk="0">
                    <a:moveTo>
                      <a:pt x="339" y="1"/>
                    </a:moveTo>
                    <a:cubicBezTo>
                      <a:pt x="154" y="1"/>
                      <a:pt x="1" y="261"/>
                      <a:pt x="178" y="439"/>
                    </a:cubicBezTo>
                    <a:lnTo>
                      <a:pt x="224" y="485"/>
                    </a:lnTo>
                    <a:cubicBezTo>
                      <a:pt x="275" y="536"/>
                      <a:pt x="331" y="557"/>
                      <a:pt x="384" y="557"/>
                    </a:cubicBezTo>
                    <a:cubicBezTo>
                      <a:pt x="568" y="557"/>
                      <a:pt x="722" y="297"/>
                      <a:pt x="544" y="119"/>
                    </a:cubicBezTo>
                    <a:lnTo>
                      <a:pt x="498" y="73"/>
                    </a:lnTo>
                    <a:cubicBezTo>
                      <a:pt x="448" y="22"/>
                      <a:pt x="392" y="1"/>
                      <a:pt x="339"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52"/>
              <p:cNvSpPr/>
              <p:nvPr/>
            </p:nvSpPr>
            <p:spPr>
              <a:xfrm>
                <a:off x="2702071" y="1260029"/>
                <a:ext cx="13293" cy="10250"/>
              </a:xfrm>
              <a:custGeom>
                <a:avLst/>
                <a:gdLst/>
                <a:ahLst/>
                <a:cxnLst/>
                <a:rect l="l" t="t" r="r" b="b"/>
                <a:pathLst>
                  <a:path w="699" h="539" extrusionOk="0">
                    <a:moveTo>
                      <a:pt x="379" y="0"/>
                    </a:moveTo>
                    <a:cubicBezTo>
                      <a:pt x="332" y="0"/>
                      <a:pt x="282" y="16"/>
                      <a:pt x="234" y="55"/>
                    </a:cubicBezTo>
                    <a:lnTo>
                      <a:pt x="142" y="101"/>
                    </a:lnTo>
                    <a:cubicBezTo>
                      <a:pt x="0" y="278"/>
                      <a:pt x="162" y="539"/>
                      <a:pt x="348" y="539"/>
                    </a:cubicBezTo>
                    <a:cubicBezTo>
                      <a:pt x="402" y="539"/>
                      <a:pt x="457" y="517"/>
                      <a:pt x="508" y="466"/>
                    </a:cubicBezTo>
                    <a:lnTo>
                      <a:pt x="554" y="375"/>
                    </a:lnTo>
                    <a:cubicBezTo>
                      <a:pt x="698" y="230"/>
                      <a:pt x="557" y="0"/>
                      <a:pt x="379"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2"/>
              <p:cNvSpPr/>
              <p:nvPr/>
            </p:nvSpPr>
            <p:spPr>
              <a:xfrm>
                <a:off x="2638572" y="1180536"/>
                <a:ext cx="13255" cy="10612"/>
              </a:xfrm>
              <a:custGeom>
                <a:avLst/>
                <a:gdLst/>
                <a:ahLst/>
                <a:cxnLst/>
                <a:rect l="l" t="t" r="r" b="b"/>
                <a:pathLst>
                  <a:path w="697" h="558" extrusionOk="0">
                    <a:moveTo>
                      <a:pt x="348" y="1"/>
                    </a:moveTo>
                    <a:cubicBezTo>
                      <a:pt x="295" y="1"/>
                      <a:pt x="239" y="22"/>
                      <a:pt x="188" y="73"/>
                    </a:cubicBezTo>
                    <a:lnTo>
                      <a:pt x="143" y="119"/>
                    </a:lnTo>
                    <a:cubicBezTo>
                      <a:pt x="0" y="296"/>
                      <a:pt x="162" y="557"/>
                      <a:pt x="327" y="557"/>
                    </a:cubicBezTo>
                    <a:cubicBezTo>
                      <a:pt x="374" y="557"/>
                      <a:pt x="422" y="536"/>
                      <a:pt x="463" y="485"/>
                    </a:cubicBezTo>
                    <a:lnTo>
                      <a:pt x="554" y="439"/>
                    </a:lnTo>
                    <a:cubicBezTo>
                      <a:pt x="696" y="261"/>
                      <a:pt x="535" y="1"/>
                      <a:pt x="348"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2"/>
              <p:cNvSpPr/>
              <p:nvPr/>
            </p:nvSpPr>
            <p:spPr>
              <a:xfrm>
                <a:off x="2222925" y="1047546"/>
                <a:ext cx="60628" cy="50092"/>
              </a:xfrm>
              <a:custGeom>
                <a:avLst/>
                <a:gdLst/>
                <a:ahLst/>
                <a:cxnLst/>
                <a:rect l="l" t="t" r="r" b="b"/>
                <a:pathLst>
                  <a:path w="3188" h="2634" extrusionOk="0">
                    <a:moveTo>
                      <a:pt x="280" y="1"/>
                    </a:moveTo>
                    <a:cubicBezTo>
                      <a:pt x="184" y="1"/>
                      <a:pt x="77" y="71"/>
                      <a:pt x="47" y="160"/>
                    </a:cubicBezTo>
                    <a:cubicBezTo>
                      <a:pt x="47" y="206"/>
                      <a:pt x="47" y="206"/>
                      <a:pt x="47" y="252"/>
                    </a:cubicBezTo>
                    <a:cubicBezTo>
                      <a:pt x="1" y="298"/>
                      <a:pt x="1" y="389"/>
                      <a:pt x="47" y="480"/>
                    </a:cubicBezTo>
                    <a:cubicBezTo>
                      <a:pt x="641" y="1532"/>
                      <a:pt x="1602" y="2310"/>
                      <a:pt x="2791" y="2630"/>
                    </a:cubicBezTo>
                    <a:cubicBezTo>
                      <a:pt x="2804" y="2632"/>
                      <a:pt x="2816" y="2633"/>
                      <a:pt x="2829" y="2633"/>
                    </a:cubicBezTo>
                    <a:cubicBezTo>
                      <a:pt x="3077" y="2633"/>
                      <a:pt x="3187" y="2214"/>
                      <a:pt x="2882" y="2127"/>
                    </a:cubicBezTo>
                    <a:cubicBezTo>
                      <a:pt x="1922" y="1898"/>
                      <a:pt x="1053" y="1258"/>
                      <a:pt x="550" y="389"/>
                    </a:cubicBezTo>
                    <a:cubicBezTo>
                      <a:pt x="596" y="252"/>
                      <a:pt x="550" y="115"/>
                      <a:pt x="413" y="69"/>
                    </a:cubicBezTo>
                    <a:cubicBezTo>
                      <a:pt x="381" y="21"/>
                      <a:pt x="332" y="1"/>
                      <a:pt x="280"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2"/>
              <p:cNvSpPr/>
              <p:nvPr/>
            </p:nvSpPr>
            <p:spPr>
              <a:xfrm>
                <a:off x="1984731" y="1238805"/>
                <a:ext cx="15537" cy="10269"/>
              </a:xfrm>
              <a:custGeom>
                <a:avLst/>
                <a:gdLst/>
                <a:ahLst/>
                <a:cxnLst/>
                <a:rect l="l" t="t" r="r" b="b"/>
                <a:pathLst>
                  <a:path w="817" h="540" extrusionOk="0">
                    <a:moveTo>
                      <a:pt x="358" y="0"/>
                    </a:moveTo>
                    <a:cubicBezTo>
                      <a:pt x="153" y="0"/>
                      <a:pt x="1" y="252"/>
                      <a:pt x="178" y="393"/>
                    </a:cubicBezTo>
                    <a:lnTo>
                      <a:pt x="315" y="485"/>
                    </a:lnTo>
                    <a:cubicBezTo>
                      <a:pt x="363" y="523"/>
                      <a:pt x="415" y="539"/>
                      <a:pt x="465" y="539"/>
                    </a:cubicBezTo>
                    <a:cubicBezTo>
                      <a:pt x="654" y="539"/>
                      <a:pt x="816" y="309"/>
                      <a:pt x="635" y="165"/>
                    </a:cubicBezTo>
                    <a:lnTo>
                      <a:pt x="544" y="73"/>
                    </a:lnTo>
                    <a:cubicBezTo>
                      <a:pt x="482" y="22"/>
                      <a:pt x="418" y="0"/>
                      <a:pt x="358"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2"/>
              <p:cNvSpPr/>
              <p:nvPr/>
            </p:nvSpPr>
            <p:spPr>
              <a:xfrm>
                <a:off x="2035108" y="1283515"/>
                <a:ext cx="15613" cy="11639"/>
              </a:xfrm>
              <a:custGeom>
                <a:avLst/>
                <a:gdLst/>
                <a:ahLst/>
                <a:cxnLst/>
                <a:rect l="l" t="t" r="r" b="b"/>
                <a:pathLst>
                  <a:path w="821" h="612" extrusionOk="0">
                    <a:moveTo>
                      <a:pt x="371" y="0"/>
                    </a:moveTo>
                    <a:cubicBezTo>
                      <a:pt x="193" y="0"/>
                      <a:pt x="0" y="239"/>
                      <a:pt x="182" y="420"/>
                    </a:cubicBezTo>
                    <a:lnTo>
                      <a:pt x="273" y="558"/>
                    </a:lnTo>
                    <a:cubicBezTo>
                      <a:pt x="320" y="596"/>
                      <a:pt x="374" y="612"/>
                      <a:pt x="426" y="612"/>
                    </a:cubicBezTo>
                    <a:cubicBezTo>
                      <a:pt x="628" y="612"/>
                      <a:pt x="820" y="373"/>
                      <a:pt x="639" y="192"/>
                    </a:cubicBezTo>
                    <a:lnTo>
                      <a:pt x="502" y="55"/>
                    </a:lnTo>
                    <a:cubicBezTo>
                      <a:pt x="464" y="17"/>
                      <a:pt x="418" y="0"/>
                      <a:pt x="371" y="0"/>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2"/>
              <p:cNvSpPr/>
              <p:nvPr/>
            </p:nvSpPr>
            <p:spPr>
              <a:xfrm>
                <a:off x="1891659" y="1404923"/>
                <a:ext cx="15461" cy="11487"/>
              </a:xfrm>
              <a:custGeom>
                <a:avLst/>
                <a:gdLst/>
                <a:ahLst/>
                <a:cxnLst/>
                <a:rect l="l" t="t" r="r" b="b"/>
                <a:pathLst>
                  <a:path w="813" h="604" extrusionOk="0">
                    <a:moveTo>
                      <a:pt x="379" y="1"/>
                    </a:moveTo>
                    <a:cubicBezTo>
                      <a:pt x="182" y="1"/>
                      <a:pt x="1" y="261"/>
                      <a:pt x="179" y="439"/>
                    </a:cubicBezTo>
                    <a:lnTo>
                      <a:pt x="316" y="531"/>
                    </a:lnTo>
                    <a:cubicBezTo>
                      <a:pt x="367" y="582"/>
                      <a:pt x="424" y="603"/>
                      <a:pt x="477" y="603"/>
                    </a:cubicBezTo>
                    <a:cubicBezTo>
                      <a:pt x="661" y="603"/>
                      <a:pt x="813" y="352"/>
                      <a:pt x="636" y="210"/>
                    </a:cubicBezTo>
                    <a:lnTo>
                      <a:pt x="544" y="73"/>
                    </a:lnTo>
                    <a:cubicBezTo>
                      <a:pt x="493" y="22"/>
                      <a:pt x="436" y="1"/>
                      <a:pt x="379" y="1"/>
                    </a:cubicBezTo>
                    <a:close/>
                  </a:path>
                </a:pathLst>
              </a:custGeom>
              <a:solidFill>
                <a:srgbClr val="33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52"/>
              <p:cNvSpPr/>
              <p:nvPr/>
            </p:nvSpPr>
            <p:spPr>
              <a:xfrm>
                <a:off x="2140846" y="1717304"/>
                <a:ext cx="207101" cy="212045"/>
              </a:xfrm>
              <a:custGeom>
                <a:avLst/>
                <a:gdLst/>
                <a:ahLst/>
                <a:cxnLst/>
                <a:rect l="l" t="t" r="r" b="b"/>
                <a:pathLst>
                  <a:path w="10890" h="11150" extrusionOk="0">
                    <a:moveTo>
                      <a:pt x="1163" y="1"/>
                    </a:moveTo>
                    <a:cubicBezTo>
                      <a:pt x="575" y="1"/>
                      <a:pt x="0" y="451"/>
                      <a:pt x="247" y="1163"/>
                    </a:cubicBezTo>
                    <a:cubicBezTo>
                      <a:pt x="1710" y="5508"/>
                      <a:pt x="4866" y="9029"/>
                      <a:pt x="8982" y="11042"/>
                    </a:cubicBezTo>
                    <a:cubicBezTo>
                      <a:pt x="9132" y="11117"/>
                      <a:pt x="9279" y="11150"/>
                      <a:pt x="9419" y="11150"/>
                    </a:cubicBezTo>
                    <a:cubicBezTo>
                      <a:pt x="10304" y="11150"/>
                      <a:pt x="10890" y="9829"/>
                      <a:pt x="9942" y="9395"/>
                    </a:cubicBezTo>
                    <a:cubicBezTo>
                      <a:pt x="6284" y="7612"/>
                      <a:pt x="3448" y="4502"/>
                      <a:pt x="2122" y="660"/>
                    </a:cubicBezTo>
                    <a:cubicBezTo>
                      <a:pt x="1957" y="202"/>
                      <a:pt x="1557" y="1"/>
                      <a:pt x="1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52"/>
              <p:cNvSpPr/>
              <p:nvPr/>
            </p:nvSpPr>
            <p:spPr>
              <a:xfrm>
                <a:off x="2130443" y="1666718"/>
                <a:ext cx="54542" cy="39328"/>
              </a:xfrm>
              <a:custGeom>
                <a:avLst/>
                <a:gdLst/>
                <a:ahLst/>
                <a:cxnLst/>
                <a:rect l="l" t="t" r="r" b="b"/>
                <a:pathLst>
                  <a:path w="2868" h="2068" extrusionOk="0">
                    <a:moveTo>
                      <a:pt x="1397" y="0"/>
                    </a:moveTo>
                    <a:cubicBezTo>
                      <a:pt x="645" y="0"/>
                      <a:pt x="0" y="972"/>
                      <a:pt x="702" y="1674"/>
                    </a:cubicBezTo>
                    <a:lnTo>
                      <a:pt x="794" y="1765"/>
                    </a:lnTo>
                    <a:cubicBezTo>
                      <a:pt x="1007" y="1978"/>
                      <a:pt x="1245" y="2067"/>
                      <a:pt x="1473" y="2067"/>
                    </a:cubicBezTo>
                    <a:cubicBezTo>
                      <a:pt x="2224" y="2067"/>
                      <a:pt x="2867" y="1105"/>
                      <a:pt x="2166" y="439"/>
                    </a:cubicBezTo>
                    <a:lnTo>
                      <a:pt x="2074" y="302"/>
                    </a:lnTo>
                    <a:cubicBezTo>
                      <a:pt x="1862" y="89"/>
                      <a:pt x="1624" y="0"/>
                      <a:pt x="13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2"/>
              <p:cNvSpPr/>
              <p:nvPr/>
            </p:nvSpPr>
            <p:spPr>
              <a:xfrm>
                <a:off x="2132421" y="1626420"/>
                <a:ext cx="51461" cy="37274"/>
              </a:xfrm>
              <a:custGeom>
                <a:avLst/>
                <a:gdLst/>
                <a:ahLst/>
                <a:cxnLst/>
                <a:rect l="l" t="t" r="r" b="b"/>
                <a:pathLst>
                  <a:path w="2706" h="1960" extrusionOk="0">
                    <a:moveTo>
                      <a:pt x="1352" y="1"/>
                    </a:moveTo>
                    <a:cubicBezTo>
                      <a:pt x="1131" y="1"/>
                      <a:pt x="901" y="81"/>
                      <a:pt x="690" y="271"/>
                    </a:cubicBezTo>
                    <a:lnTo>
                      <a:pt x="598" y="363"/>
                    </a:lnTo>
                    <a:cubicBezTo>
                      <a:pt x="0" y="1066"/>
                      <a:pt x="593" y="1959"/>
                      <a:pt x="1315" y="1959"/>
                    </a:cubicBezTo>
                    <a:cubicBezTo>
                      <a:pt x="1531" y="1959"/>
                      <a:pt x="1759" y="1879"/>
                      <a:pt x="1970" y="1689"/>
                    </a:cubicBezTo>
                    <a:lnTo>
                      <a:pt x="2107" y="1597"/>
                    </a:lnTo>
                    <a:cubicBezTo>
                      <a:pt x="2706" y="894"/>
                      <a:pt x="2086" y="1"/>
                      <a:pt x="13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2"/>
              <p:cNvSpPr/>
              <p:nvPr/>
            </p:nvSpPr>
            <p:spPr>
              <a:xfrm>
                <a:off x="2154424" y="1536239"/>
                <a:ext cx="55094" cy="61103"/>
              </a:xfrm>
              <a:custGeom>
                <a:avLst/>
                <a:gdLst/>
                <a:ahLst/>
                <a:cxnLst/>
                <a:rect l="l" t="t" r="r" b="b"/>
                <a:pathLst>
                  <a:path w="2897" h="3213" extrusionOk="0">
                    <a:moveTo>
                      <a:pt x="1406" y="1"/>
                    </a:moveTo>
                    <a:cubicBezTo>
                      <a:pt x="1126" y="1"/>
                      <a:pt x="876" y="127"/>
                      <a:pt x="768" y="440"/>
                    </a:cubicBezTo>
                    <a:cubicBezTo>
                      <a:pt x="447" y="943"/>
                      <a:pt x="219" y="1537"/>
                      <a:pt x="82" y="2132"/>
                    </a:cubicBezTo>
                    <a:cubicBezTo>
                      <a:pt x="0" y="2808"/>
                      <a:pt x="527" y="3212"/>
                      <a:pt x="1056" y="3212"/>
                    </a:cubicBezTo>
                    <a:cubicBezTo>
                      <a:pt x="1422" y="3212"/>
                      <a:pt x="1788" y="3019"/>
                      <a:pt x="1957" y="2589"/>
                    </a:cubicBezTo>
                    <a:cubicBezTo>
                      <a:pt x="2048" y="2132"/>
                      <a:pt x="2185" y="1720"/>
                      <a:pt x="2414" y="1355"/>
                    </a:cubicBezTo>
                    <a:cubicBezTo>
                      <a:pt x="2896" y="711"/>
                      <a:pt x="2067" y="1"/>
                      <a:pt x="14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2"/>
              <p:cNvSpPr/>
              <p:nvPr/>
            </p:nvSpPr>
            <p:spPr>
              <a:xfrm>
                <a:off x="2229353" y="2289427"/>
                <a:ext cx="82308" cy="81433"/>
              </a:xfrm>
              <a:custGeom>
                <a:avLst/>
                <a:gdLst/>
                <a:ahLst/>
                <a:cxnLst/>
                <a:rect l="l" t="t" r="r" b="b"/>
                <a:pathLst>
                  <a:path w="4328" h="4282" extrusionOk="0">
                    <a:moveTo>
                      <a:pt x="1314" y="1"/>
                    </a:moveTo>
                    <a:cubicBezTo>
                      <a:pt x="663" y="1"/>
                      <a:pt x="0" y="691"/>
                      <a:pt x="440" y="1446"/>
                    </a:cubicBezTo>
                    <a:cubicBezTo>
                      <a:pt x="944" y="2406"/>
                      <a:pt x="1721" y="3275"/>
                      <a:pt x="2590" y="4007"/>
                    </a:cubicBezTo>
                    <a:cubicBezTo>
                      <a:pt x="2773" y="4190"/>
                      <a:pt x="3013" y="4281"/>
                      <a:pt x="3259" y="4281"/>
                    </a:cubicBezTo>
                    <a:cubicBezTo>
                      <a:pt x="3505" y="4281"/>
                      <a:pt x="3756" y="4190"/>
                      <a:pt x="3962" y="4007"/>
                    </a:cubicBezTo>
                    <a:cubicBezTo>
                      <a:pt x="4328" y="3595"/>
                      <a:pt x="4328" y="3001"/>
                      <a:pt x="3962" y="2635"/>
                    </a:cubicBezTo>
                    <a:cubicBezTo>
                      <a:pt x="3184" y="2041"/>
                      <a:pt x="2544" y="1309"/>
                      <a:pt x="2087" y="486"/>
                    </a:cubicBezTo>
                    <a:cubicBezTo>
                      <a:pt x="1901" y="143"/>
                      <a:pt x="1609" y="1"/>
                      <a:pt x="1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2"/>
              <p:cNvSpPr/>
              <p:nvPr/>
            </p:nvSpPr>
            <p:spPr>
              <a:xfrm>
                <a:off x="2204364" y="2240723"/>
                <a:ext cx="54561" cy="39328"/>
              </a:xfrm>
              <a:custGeom>
                <a:avLst/>
                <a:gdLst/>
                <a:ahLst/>
                <a:cxnLst/>
                <a:rect l="l" t="t" r="r" b="b"/>
                <a:pathLst>
                  <a:path w="2869" h="2068" extrusionOk="0">
                    <a:moveTo>
                      <a:pt x="1471" y="1"/>
                    </a:moveTo>
                    <a:cubicBezTo>
                      <a:pt x="1244" y="1"/>
                      <a:pt x="1007" y="90"/>
                      <a:pt x="794" y="303"/>
                    </a:cubicBezTo>
                    <a:lnTo>
                      <a:pt x="703" y="394"/>
                    </a:lnTo>
                    <a:cubicBezTo>
                      <a:pt x="0" y="1096"/>
                      <a:pt x="646" y="2068"/>
                      <a:pt x="1397" y="2068"/>
                    </a:cubicBezTo>
                    <a:cubicBezTo>
                      <a:pt x="1625" y="2068"/>
                      <a:pt x="1862" y="1979"/>
                      <a:pt x="2075" y="1766"/>
                    </a:cubicBezTo>
                    <a:lnTo>
                      <a:pt x="2166" y="1675"/>
                    </a:lnTo>
                    <a:cubicBezTo>
                      <a:pt x="2868" y="973"/>
                      <a:pt x="2223" y="1"/>
                      <a:pt x="14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498" name="Google Shape;2498;p52"/>
            <p:cNvCxnSpPr/>
            <p:nvPr/>
          </p:nvCxnSpPr>
          <p:spPr>
            <a:xfrm rot="10800000" flipH="1">
              <a:off x="973625" y="4362650"/>
              <a:ext cx="299700" cy="348300"/>
            </a:xfrm>
            <a:prstGeom prst="straightConnector1">
              <a:avLst/>
            </a:prstGeom>
            <a:noFill/>
            <a:ln w="19050" cap="flat" cmpd="sng">
              <a:solidFill>
                <a:schemeClr val="accent2"/>
              </a:solidFill>
              <a:prstDash val="solid"/>
              <a:round/>
              <a:headEnd type="none" w="med" len="med"/>
              <a:tailEnd type="none" w="med" len="med"/>
            </a:ln>
          </p:spPr>
        </p:cxn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2221" y="823694"/>
            <a:ext cx="3960440" cy="3960440"/>
          </a:xfrm>
          <a:prstGeom prst="rect">
            <a:avLst/>
          </a:prstGeom>
        </p:spPr>
      </p:pic>
      <p:sp>
        <p:nvSpPr>
          <p:cNvPr id="2" name="Rectangle 1"/>
          <p:cNvSpPr/>
          <p:nvPr/>
        </p:nvSpPr>
        <p:spPr>
          <a:xfrm>
            <a:off x="5508104" y="1176280"/>
            <a:ext cx="3366120" cy="3647152"/>
          </a:xfrm>
          <a:prstGeom prst="rect">
            <a:avLst/>
          </a:prstGeom>
        </p:spPr>
        <p:txBody>
          <a:bodyPr wrap="square">
            <a:spAutoFit/>
          </a:bodyPr>
          <a:lstStyle/>
          <a:p>
            <a:pPr marL="285750" lvl="0" indent="-285750">
              <a:lnSpc>
                <a:spcPct val="150000"/>
              </a:lnSpc>
              <a:buClr>
                <a:schemeClr val="accent3"/>
              </a:buClr>
              <a:buFont typeface="Wingdings" pitchFamily="2" charset="2"/>
              <a:buChar char="v"/>
            </a:pPr>
            <a:r>
              <a:rPr lang="en-GB" dirty="0">
                <a:solidFill>
                  <a:schemeClr val="accent3"/>
                </a:solidFill>
              </a:rPr>
              <a:t>A fronted adverbial</a:t>
            </a:r>
          </a:p>
          <a:p>
            <a:pPr marL="285750" lvl="0" indent="-285750">
              <a:lnSpc>
                <a:spcPct val="150000"/>
              </a:lnSpc>
              <a:buClr>
                <a:schemeClr val="accent3"/>
              </a:buClr>
              <a:buFont typeface="Wingdings" pitchFamily="2" charset="2"/>
              <a:buChar char="v"/>
            </a:pPr>
            <a:r>
              <a:rPr lang="en-GB" dirty="0">
                <a:solidFill>
                  <a:schemeClr val="accent3"/>
                </a:solidFill>
              </a:rPr>
              <a:t>An expanded noun phrase</a:t>
            </a:r>
          </a:p>
          <a:p>
            <a:pPr marL="285750" lvl="0" indent="-285750">
              <a:lnSpc>
                <a:spcPct val="150000"/>
              </a:lnSpc>
              <a:buClr>
                <a:schemeClr val="accent3"/>
              </a:buClr>
              <a:buFont typeface="Wingdings" pitchFamily="2" charset="2"/>
              <a:buChar char="v"/>
            </a:pPr>
            <a:r>
              <a:rPr lang="en-GB" dirty="0">
                <a:solidFill>
                  <a:schemeClr val="accent3"/>
                </a:solidFill>
              </a:rPr>
              <a:t>A subordinating conjunction starting a sentence</a:t>
            </a:r>
          </a:p>
          <a:p>
            <a:pPr marL="285750" lvl="0" indent="-285750">
              <a:lnSpc>
                <a:spcPct val="150000"/>
              </a:lnSpc>
              <a:buClr>
                <a:schemeClr val="accent3"/>
              </a:buClr>
              <a:buFont typeface="Wingdings" pitchFamily="2" charset="2"/>
              <a:buChar char="v"/>
            </a:pPr>
            <a:r>
              <a:rPr lang="en-GB" dirty="0">
                <a:solidFill>
                  <a:schemeClr val="accent3"/>
                </a:solidFill>
              </a:rPr>
              <a:t>A subordinating conjunction in the middle of a sentence</a:t>
            </a:r>
          </a:p>
          <a:p>
            <a:pPr marL="285750" lvl="0" indent="-285750">
              <a:lnSpc>
                <a:spcPct val="150000"/>
              </a:lnSpc>
              <a:buClr>
                <a:schemeClr val="accent3"/>
              </a:buClr>
              <a:buFont typeface="Wingdings" pitchFamily="2" charset="2"/>
              <a:buChar char="v"/>
            </a:pPr>
            <a:r>
              <a:rPr lang="en-GB" dirty="0">
                <a:solidFill>
                  <a:schemeClr val="accent3"/>
                </a:solidFill>
              </a:rPr>
              <a:t>An interesting or </a:t>
            </a:r>
            <a:r>
              <a:rPr lang="en-GB" dirty="0" smtClean="0">
                <a:solidFill>
                  <a:schemeClr val="accent3"/>
                </a:solidFill>
              </a:rPr>
              <a:t>unusual </a:t>
            </a:r>
            <a:r>
              <a:rPr lang="en-GB" dirty="0">
                <a:solidFill>
                  <a:schemeClr val="accent3"/>
                </a:solidFill>
              </a:rPr>
              <a:t>verb</a:t>
            </a:r>
          </a:p>
          <a:p>
            <a:pPr marL="285750" lvl="0" indent="-285750">
              <a:lnSpc>
                <a:spcPct val="150000"/>
              </a:lnSpc>
              <a:buClr>
                <a:schemeClr val="accent3"/>
              </a:buClr>
              <a:buFont typeface="Wingdings" pitchFamily="2" charset="2"/>
              <a:buChar char="v"/>
            </a:pPr>
            <a:r>
              <a:rPr lang="en-GB" dirty="0">
                <a:solidFill>
                  <a:schemeClr val="accent3"/>
                </a:solidFill>
              </a:rPr>
              <a:t>An interesting or unusual adjective</a:t>
            </a:r>
          </a:p>
          <a:p>
            <a:pPr marL="285750" lvl="0" indent="-285750">
              <a:lnSpc>
                <a:spcPct val="150000"/>
              </a:lnSpc>
              <a:buClr>
                <a:schemeClr val="accent3"/>
              </a:buClr>
              <a:buFont typeface="Wingdings" pitchFamily="2" charset="2"/>
              <a:buChar char="v"/>
            </a:pPr>
            <a:r>
              <a:rPr lang="en-GB" dirty="0">
                <a:solidFill>
                  <a:schemeClr val="accent3"/>
                </a:solidFill>
              </a:rPr>
              <a:t>A question</a:t>
            </a:r>
          </a:p>
          <a:p>
            <a:pPr marL="285750" lvl="0" indent="-285750">
              <a:lnSpc>
                <a:spcPct val="150000"/>
              </a:lnSpc>
              <a:buClr>
                <a:schemeClr val="accent3"/>
              </a:buClr>
              <a:buFont typeface="Wingdings" pitchFamily="2" charset="2"/>
              <a:buChar char="v"/>
            </a:pPr>
            <a:r>
              <a:rPr lang="en-GB" dirty="0">
                <a:solidFill>
                  <a:schemeClr val="accent3"/>
                </a:solidFill>
              </a:rPr>
              <a:t>Emotional language</a:t>
            </a:r>
          </a:p>
          <a:p>
            <a:pPr marL="285750" lvl="0" indent="-285750">
              <a:lnSpc>
                <a:spcPct val="150000"/>
              </a:lnSpc>
              <a:buClr>
                <a:schemeClr val="accent3"/>
              </a:buClr>
              <a:buFont typeface="Wingdings" pitchFamily="2" charset="2"/>
              <a:buChar char="v"/>
            </a:pPr>
            <a:r>
              <a:rPr lang="en-GB" dirty="0">
                <a:solidFill>
                  <a:schemeClr val="accent3"/>
                </a:solidFill>
              </a:rPr>
              <a:t>An example of speech</a:t>
            </a:r>
          </a:p>
        </p:txBody>
      </p:sp>
      <p:sp>
        <p:nvSpPr>
          <p:cNvPr id="80" name="Google Shape;2421;p52"/>
          <p:cNvSpPr txBox="1">
            <a:spLocks noGrp="1"/>
          </p:cNvSpPr>
          <p:nvPr>
            <p:ph type="title"/>
          </p:nvPr>
        </p:nvSpPr>
        <p:spPr>
          <a:xfrm flipH="1">
            <a:off x="5508104" y="307246"/>
            <a:ext cx="4724767" cy="83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solidFill>
                  <a:schemeClr val="accent2">
                    <a:lumMod val="60000"/>
                    <a:lumOff val="40000"/>
                  </a:schemeClr>
                </a:solidFill>
              </a:rPr>
              <a:t>Can you find:</a:t>
            </a:r>
            <a:endParaRPr dirty="0">
              <a:solidFill>
                <a:schemeClr val="accent2">
                  <a:lumMod val="60000"/>
                  <a:lumOff val="40000"/>
                </a:schemeClr>
              </a:solidFill>
            </a:endParaRPr>
          </a:p>
        </p:txBody>
      </p:sp>
    </p:spTree>
    <p:extLst>
      <p:ext uri="{BB962C8B-B14F-4D97-AF65-F5344CB8AC3E}">
        <p14:creationId xmlns:p14="http://schemas.microsoft.com/office/powerpoint/2010/main" val="88800909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barn(inVertical)">
                                      <p:cBhvr>
                                        <p:cTn id="12" dur="500"/>
                                        <p:tgtEl>
                                          <p:spTgt spid="8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barn(inVertic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barn(inVertical)">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barn(inVertical)">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barn(inVertical)">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barn(inVertical)">
                                      <p:cBhvr>
                                        <p:cTn id="42" dur="500"/>
                                        <p:tgtEl>
                                          <p:spTgt spid="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barn(inVertical)">
                                      <p:cBhvr>
                                        <p:cTn id="47" dur="500"/>
                                        <p:tgtEl>
                                          <p:spTgt spid="2">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
                                            <p:txEl>
                                              <p:pRg st="7" end="7"/>
                                            </p:txEl>
                                          </p:spTgt>
                                        </p:tgtEl>
                                        <p:attrNameLst>
                                          <p:attrName>style.visibility</p:attrName>
                                        </p:attrNameLst>
                                      </p:cBhvr>
                                      <p:to>
                                        <p:strVal val="visible"/>
                                      </p:to>
                                    </p:set>
                                    <p:animEffect transition="in" filter="barn(inVertical)">
                                      <p:cBhvr>
                                        <p:cTn id="52" dur="500"/>
                                        <p:tgtEl>
                                          <p:spTgt spid="2">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
                                            <p:txEl>
                                              <p:pRg st="8" end="8"/>
                                            </p:txEl>
                                          </p:spTgt>
                                        </p:tgtEl>
                                        <p:attrNameLst>
                                          <p:attrName>style.visibility</p:attrName>
                                        </p:attrNameLst>
                                      </p:cBhvr>
                                      <p:to>
                                        <p:strVal val="visible"/>
                                      </p:to>
                                    </p:set>
                                    <p:animEffect transition="in" filter="barn(inVertical)">
                                      <p:cBhvr>
                                        <p:cTn id="5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20"/>
        <p:cNvGrpSpPr/>
        <p:nvPr/>
      </p:nvGrpSpPr>
      <p:grpSpPr>
        <a:xfrm>
          <a:off x="0" y="0"/>
          <a:ext cx="0" cy="0"/>
          <a:chOff x="0" y="0"/>
          <a:chExt cx="0" cy="0"/>
        </a:xfrm>
      </p:grpSpPr>
      <p:sp>
        <p:nvSpPr>
          <p:cNvPr id="2421" name="Google Shape;2421;p52"/>
          <p:cNvSpPr txBox="1">
            <a:spLocks noGrp="1"/>
          </p:cNvSpPr>
          <p:nvPr>
            <p:ph type="title"/>
          </p:nvPr>
        </p:nvSpPr>
        <p:spPr>
          <a:xfrm flipH="1">
            <a:off x="351287" y="0"/>
            <a:ext cx="2132481" cy="83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Recap: </a:t>
            </a:r>
            <a:endParaRPr dirty="0">
              <a:solidFill>
                <a:schemeClr val="accent2">
                  <a:lumMod val="60000"/>
                  <a:lumOff val="40000"/>
                </a:schemeClr>
              </a:solidFill>
            </a:endParaRPr>
          </a:p>
        </p:txBody>
      </p:sp>
      <p:sp>
        <p:nvSpPr>
          <p:cNvPr id="5" name="Google Shape;2421;p52"/>
          <p:cNvSpPr txBox="1">
            <a:spLocks noGrp="1"/>
          </p:cNvSpPr>
          <p:nvPr>
            <p:ph type="title"/>
          </p:nvPr>
        </p:nvSpPr>
        <p:spPr>
          <a:xfrm flipH="1">
            <a:off x="683568" y="1046768"/>
            <a:ext cx="3456385" cy="40555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2000" dirty="0" smtClean="0">
                <a:solidFill>
                  <a:schemeClr val="accent2">
                    <a:lumMod val="60000"/>
                    <a:lumOff val="40000"/>
                  </a:schemeClr>
                </a:solidFill>
              </a:rPr>
              <a:t>E</a:t>
            </a:r>
            <a:r>
              <a:rPr lang="en" sz="2000" dirty="0" smtClean="0">
                <a:solidFill>
                  <a:schemeClr val="accent2">
                    <a:lumMod val="60000"/>
                    <a:lumOff val="40000"/>
                  </a:schemeClr>
                </a:solidFill>
              </a:rPr>
              <a:t>xpanded noun phrase</a:t>
            </a:r>
            <a:endParaRPr sz="2000" dirty="0">
              <a:solidFill>
                <a:schemeClr val="accent2">
                  <a:lumMod val="60000"/>
                  <a:lumOff val="40000"/>
                </a:schemeClr>
              </a:solidFill>
            </a:endParaRPr>
          </a:p>
        </p:txBody>
      </p:sp>
      <p:sp>
        <p:nvSpPr>
          <p:cNvPr id="6" name="Google Shape;2421;p52"/>
          <p:cNvSpPr txBox="1">
            <a:spLocks noGrp="1"/>
          </p:cNvSpPr>
          <p:nvPr>
            <p:ph type="title"/>
          </p:nvPr>
        </p:nvSpPr>
        <p:spPr>
          <a:xfrm flipH="1">
            <a:off x="683568" y="2414920"/>
            <a:ext cx="2736305" cy="40555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2000" dirty="0" smtClean="0">
                <a:solidFill>
                  <a:schemeClr val="accent2">
                    <a:lumMod val="60000"/>
                    <a:lumOff val="40000"/>
                  </a:schemeClr>
                </a:solidFill>
              </a:rPr>
              <a:t>Fronted adverbial</a:t>
            </a:r>
            <a:endParaRPr sz="2000" dirty="0">
              <a:solidFill>
                <a:schemeClr val="accent2">
                  <a:lumMod val="60000"/>
                  <a:lumOff val="40000"/>
                </a:schemeClr>
              </a:solidFill>
            </a:endParaRPr>
          </a:p>
        </p:txBody>
      </p:sp>
      <p:sp>
        <p:nvSpPr>
          <p:cNvPr id="7" name="Google Shape;2421;p52"/>
          <p:cNvSpPr txBox="1">
            <a:spLocks noGrp="1"/>
          </p:cNvSpPr>
          <p:nvPr>
            <p:ph type="title"/>
          </p:nvPr>
        </p:nvSpPr>
        <p:spPr>
          <a:xfrm flipH="1">
            <a:off x="539552" y="3593544"/>
            <a:ext cx="3168352" cy="40555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2000" dirty="0" smtClean="0">
                <a:solidFill>
                  <a:schemeClr val="accent2">
                    <a:lumMod val="60000"/>
                    <a:lumOff val="40000"/>
                  </a:schemeClr>
                </a:solidFill>
              </a:rPr>
              <a:t>Subordinate clause</a:t>
            </a:r>
            <a:endParaRPr sz="2000" dirty="0">
              <a:solidFill>
                <a:schemeClr val="accent2">
                  <a:lumMod val="60000"/>
                  <a:lumOff val="40000"/>
                </a:schemeClr>
              </a:solidFill>
            </a:endParaRPr>
          </a:p>
        </p:txBody>
      </p:sp>
      <p:sp>
        <p:nvSpPr>
          <p:cNvPr id="8" name="TextBox 7"/>
          <p:cNvSpPr txBox="1"/>
          <p:nvPr/>
        </p:nvSpPr>
        <p:spPr>
          <a:xfrm>
            <a:off x="611560" y="1478816"/>
            <a:ext cx="6255239" cy="400110"/>
          </a:xfrm>
          <a:prstGeom prst="rect">
            <a:avLst/>
          </a:prstGeom>
          <a:noFill/>
        </p:spPr>
        <p:txBody>
          <a:bodyPr wrap="none" rtlCol="0">
            <a:spAutoFit/>
          </a:bodyPr>
          <a:lstStyle/>
          <a:p>
            <a:pPr marL="342900" indent="-342900">
              <a:buClr>
                <a:schemeClr val="accent3"/>
              </a:buClr>
              <a:buFont typeface="Wingdings" pitchFamily="2" charset="2"/>
              <a:buChar char="v"/>
            </a:pPr>
            <a:r>
              <a:rPr lang="en-GB" sz="2000" dirty="0" smtClean="0">
                <a:solidFill>
                  <a:schemeClr val="accent3"/>
                </a:solidFill>
              </a:rPr>
              <a:t>We saw the </a:t>
            </a:r>
            <a:r>
              <a:rPr lang="en-GB" sz="2000" dirty="0" smtClean="0">
                <a:solidFill>
                  <a:srgbClr val="FF0000"/>
                </a:solidFill>
              </a:rPr>
              <a:t>bright, glowing orb </a:t>
            </a:r>
            <a:r>
              <a:rPr lang="en-GB" sz="2000" dirty="0" smtClean="0">
                <a:solidFill>
                  <a:schemeClr val="accent3"/>
                </a:solidFill>
              </a:rPr>
              <a:t>racing towards us. </a:t>
            </a:r>
            <a:endParaRPr lang="en-GB" sz="2000" dirty="0" smtClean="0">
              <a:solidFill>
                <a:schemeClr val="accent3"/>
              </a:solidFill>
            </a:endParaRPr>
          </a:p>
        </p:txBody>
      </p:sp>
      <p:sp>
        <p:nvSpPr>
          <p:cNvPr id="9" name="TextBox 8"/>
          <p:cNvSpPr txBox="1"/>
          <p:nvPr/>
        </p:nvSpPr>
        <p:spPr>
          <a:xfrm>
            <a:off x="611560" y="2846968"/>
            <a:ext cx="7494359" cy="400110"/>
          </a:xfrm>
          <a:prstGeom prst="rect">
            <a:avLst/>
          </a:prstGeom>
          <a:noFill/>
        </p:spPr>
        <p:txBody>
          <a:bodyPr wrap="none" rtlCol="0">
            <a:spAutoFit/>
          </a:bodyPr>
          <a:lstStyle/>
          <a:p>
            <a:pPr marL="342900" indent="-342900">
              <a:buClr>
                <a:schemeClr val="accent3"/>
              </a:buClr>
              <a:buFont typeface="Wingdings" pitchFamily="2" charset="2"/>
              <a:buChar char="v"/>
            </a:pPr>
            <a:r>
              <a:rPr lang="en-GB" sz="2000" dirty="0" smtClean="0">
                <a:solidFill>
                  <a:srgbClr val="00B0F0"/>
                </a:solidFill>
              </a:rPr>
              <a:t>Incredibly,</a:t>
            </a:r>
            <a:r>
              <a:rPr lang="en-GB" sz="2000" dirty="0" smtClean="0">
                <a:solidFill>
                  <a:schemeClr val="accent3"/>
                </a:solidFill>
              </a:rPr>
              <a:t> we saw the </a:t>
            </a:r>
            <a:r>
              <a:rPr lang="en-GB" sz="2000" dirty="0" smtClean="0">
                <a:solidFill>
                  <a:srgbClr val="FF0000"/>
                </a:solidFill>
              </a:rPr>
              <a:t>bright, glowing orb </a:t>
            </a:r>
            <a:r>
              <a:rPr lang="en-GB" sz="2000" dirty="0" smtClean="0">
                <a:solidFill>
                  <a:schemeClr val="accent3"/>
                </a:solidFill>
              </a:rPr>
              <a:t>racing towards us. </a:t>
            </a:r>
            <a:endParaRPr lang="en-GB" sz="2000" dirty="0" smtClean="0">
              <a:solidFill>
                <a:schemeClr val="accent3"/>
              </a:solidFill>
            </a:endParaRPr>
          </a:p>
        </p:txBody>
      </p:sp>
      <p:sp>
        <p:nvSpPr>
          <p:cNvPr id="10" name="TextBox 9"/>
          <p:cNvSpPr txBox="1"/>
          <p:nvPr/>
        </p:nvSpPr>
        <p:spPr>
          <a:xfrm>
            <a:off x="678041" y="4143112"/>
            <a:ext cx="8430463" cy="707886"/>
          </a:xfrm>
          <a:prstGeom prst="rect">
            <a:avLst/>
          </a:prstGeom>
          <a:noFill/>
        </p:spPr>
        <p:txBody>
          <a:bodyPr wrap="square" rtlCol="0">
            <a:spAutoFit/>
          </a:bodyPr>
          <a:lstStyle/>
          <a:p>
            <a:pPr marL="342900" indent="-342900">
              <a:buClr>
                <a:schemeClr val="accent3"/>
              </a:buClr>
              <a:buFont typeface="Wingdings" pitchFamily="2" charset="2"/>
              <a:buChar char="v"/>
            </a:pPr>
            <a:r>
              <a:rPr lang="en-GB" sz="2000" dirty="0" smtClean="0">
                <a:solidFill>
                  <a:srgbClr val="00B0F0"/>
                </a:solidFill>
              </a:rPr>
              <a:t>Incredibly,</a:t>
            </a:r>
            <a:r>
              <a:rPr lang="en-GB" sz="2000" dirty="0" smtClean="0">
                <a:solidFill>
                  <a:schemeClr val="accent3"/>
                </a:solidFill>
              </a:rPr>
              <a:t> we saw the </a:t>
            </a:r>
            <a:r>
              <a:rPr lang="en-GB" sz="2000" dirty="0" smtClean="0">
                <a:solidFill>
                  <a:srgbClr val="FF0000"/>
                </a:solidFill>
              </a:rPr>
              <a:t>bright, glowing orb </a:t>
            </a:r>
            <a:r>
              <a:rPr lang="en-GB" sz="2000" dirty="0" smtClean="0">
                <a:solidFill>
                  <a:schemeClr val="accent3"/>
                </a:solidFill>
              </a:rPr>
              <a:t>racing towards us </a:t>
            </a:r>
            <a:r>
              <a:rPr lang="en-GB" sz="2000" dirty="0" smtClean="0">
                <a:solidFill>
                  <a:srgbClr val="D41CC7"/>
                </a:solidFill>
              </a:rPr>
              <a:t>as it roared through the sky</a:t>
            </a:r>
            <a:r>
              <a:rPr lang="en-GB" sz="2000" dirty="0" smtClean="0">
                <a:solidFill>
                  <a:schemeClr val="accent3"/>
                </a:solidFill>
              </a:rPr>
              <a:t>.. </a:t>
            </a:r>
            <a:endParaRPr lang="en-GB" sz="2000" dirty="0" smtClean="0">
              <a:solidFill>
                <a:schemeClr val="accent3"/>
              </a:solidFill>
            </a:endParaRPr>
          </a:p>
        </p:txBody>
      </p:sp>
      <p:sp>
        <p:nvSpPr>
          <p:cNvPr id="11" name="Notched Right Arrow 10"/>
          <p:cNvSpPr/>
          <p:nvPr/>
        </p:nvSpPr>
        <p:spPr>
          <a:xfrm rot="12951930">
            <a:off x="2160319" y="3230670"/>
            <a:ext cx="504056" cy="288032"/>
          </a:xfrm>
          <a:prstGeom prst="notchedRightArrow">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2" name="Notched Right Arrow 11"/>
          <p:cNvSpPr/>
          <p:nvPr/>
        </p:nvSpPr>
        <p:spPr>
          <a:xfrm rot="7012789">
            <a:off x="2114104" y="3999096"/>
            <a:ext cx="504056" cy="288032"/>
          </a:xfrm>
          <a:prstGeom prst="notchedRightArrow">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5915943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107505" y="195486"/>
            <a:ext cx="8873930" cy="9327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t>What is a </a:t>
            </a:r>
            <a:r>
              <a:rPr lang="en" sz="3600" dirty="0" smtClean="0">
                <a:solidFill>
                  <a:schemeClr val="accent2">
                    <a:lumMod val="60000"/>
                    <a:lumOff val="40000"/>
                  </a:schemeClr>
                </a:solidFill>
              </a:rPr>
              <a:t>post modifier?</a:t>
            </a:r>
            <a:endParaRPr sz="3600" dirty="0">
              <a:solidFill>
                <a:schemeClr val="accent2">
                  <a:lumMod val="60000"/>
                  <a:lumOff val="40000"/>
                </a:schemeClr>
              </a:solidFill>
            </a:endParaRPr>
          </a:p>
        </p:txBody>
      </p:sp>
      <p:sp>
        <p:nvSpPr>
          <p:cNvPr id="1638" name="Google Shape;1638;p40"/>
          <p:cNvSpPr/>
          <p:nvPr/>
        </p:nvSpPr>
        <p:spPr>
          <a:xfrm rot="5998833">
            <a:off x="359465" y="4143615"/>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388206" y="2645179"/>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itle 7"/>
          <p:cNvSpPr>
            <a:spLocks noGrp="1"/>
          </p:cNvSpPr>
          <p:nvPr>
            <p:ph type="title" idx="2"/>
          </p:nvPr>
        </p:nvSpPr>
        <p:spPr>
          <a:xfrm>
            <a:off x="665988" y="1059582"/>
            <a:ext cx="7907684" cy="613500"/>
          </a:xfrm>
        </p:spPr>
        <p:txBody>
          <a:bodyPr/>
          <a:lstStyle/>
          <a:p>
            <a:r>
              <a:rPr lang="en-GB" b="0" dirty="0" smtClean="0">
                <a:latin typeface="+mn-lt"/>
              </a:rPr>
              <a:t>A </a:t>
            </a:r>
            <a:r>
              <a:rPr lang="en-GB" b="0" dirty="0" smtClean="0">
                <a:solidFill>
                  <a:srgbClr val="FF0000"/>
                </a:solidFill>
                <a:latin typeface="+mn-lt"/>
              </a:rPr>
              <a:t>post modifier </a:t>
            </a:r>
            <a:r>
              <a:rPr lang="en-GB" b="0" dirty="0" smtClean="0">
                <a:latin typeface="+mn-lt"/>
              </a:rPr>
              <a:t>provides information after the noun. </a:t>
            </a:r>
            <a:br>
              <a:rPr lang="en-GB" b="0" dirty="0" smtClean="0">
                <a:latin typeface="+mn-lt"/>
              </a:rPr>
            </a:br>
            <a:r>
              <a:rPr lang="en-GB" b="0" dirty="0">
                <a:latin typeface="+mn-lt"/>
              </a:rPr>
              <a:t/>
            </a:r>
            <a:br>
              <a:rPr lang="en-GB" b="0" dirty="0">
                <a:latin typeface="+mn-lt"/>
              </a:rPr>
            </a:br>
            <a:endParaRPr lang="en-GB" b="0" dirty="0">
              <a:latin typeface="+mn-lt"/>
            </a:endParaRPr>
          </a:p>
        </p:txBody>
      </p:sp>
      <p:sp>
        <p:nvSpPr>
          <p:cNvPr id="9" name="Rectangle 8"/>
          <p:cNvSpPr/>
          <p:nvPr/>
        </p:nvSpPr>
        <p:spPr>
          <a:xfrm>
            <a:off x="1619672" y="1633684"/>
            <a:ext cx="5976664" cy="1015663"/>
          </a:xfrm>
          <a:prstGeom prst="rect">
            <a:avLst/>
          </a:prstGeom>
        </p:spPr>
        <p:txBody>
          <a:bodyPr wrap="square">
            <a:spAutoFit/>
          </a:bodyPr>
          <a:lstStyle/>
          <a:p>
            <a:r>
              <a:rPr lang="en-GB" sz="2000" dirty="0">
                <a:solidFill>
                  <a:schemeClr val="accent3"/>
                </a:solidFill>
              </a:rPr>
              <a:t>The easiest way to use a post modifier is to say... </a:t>
            </a:r>
            <a:br>
              <a:rPr lang="en-GB" sz="2000" dirty="0">
                <a:solidFill>
                  <a:schemeClr val="accent3"/>
                </a:solidFill>
              </a:rPr>
            </a:br>
            <a:r>
              <a:rPr lang="en-GB" sz="2000" dirty="0">
                <a:solidFill>
                  <a:schemeClr val="accent3"/>
                </a:solidFill>
              </a:rPr>
              <a:t/>
            </a:r>
            <a:br>
              <a:rPr lang="en-GB" sz="2000" dirty="0">
                <a:solidFill>
                  <a:schemeClr val="accent3"/>
                </a:solidFill>
              </a:rPr>
            </a:br>
            <a:endParaRPr lang="en-GB" sz="2000" dirty="0">
              <a:solidFill>
                <a:schemeClr val="accent3"/>
              </a:solidFill>
            </a:endParaRPr>
          </a:p>
        </p:txBody>
      </p:sp>
      <p:sp>
        <p:nvSpPr>
          <p:cNvPr id="10" name="Rectangle 9"/>
          <p:cNvSpPr/>
          <p:nvPr/>
        </p:nvSpPr>
        <p:spPr>
          <a:xfrm>
            <a:off x="2195736" y="2198237"/>
            <a:ext cx="4572000" cy="1015663"/>
          </a:xfrm>
          <a:prstGeom prst="rect">
            <a:avLst/>
          </a:prstGeom>
        </p:spPr>
        <p:txBody>
          <a:bodyPr>
            <a:spAutoFit/>
          </a:bodyPr>
          <a:lstStyle/>
          <a:p>
            <a:pPr algn="ctr"/>
            <a:r>
              <a:rPr lang="en-GB" sz="2000" dirty="0">
                <a:solidFill>
                  <a:schemeClr val="accent3"/>
                </a:solidFill>
              </a:rPr>
              <a:t>who was</a:t>
            </a:r>
            <a:br>
              <a:rPr lang="en-GB" sz="2000" dirty="0">
                <a:solidFill>
                  <a:schemeClr val="accent3"/>
                </a:solidFill>
              </a:rPr>
            </a:br>
            <a:r>
              <a:rPr lang="en-GB" sz="2000" dirty="0">
                <a:solidFill>
                  <a:schemeClr val="accent3"/>
                </a:solidFill>
              </a:rPr>
              <a:t>that was</a:t>
            </a:r>
            <a:br>
              <a:rPr lang="en-GB" sz="2000" dirty="0">
                <a:solidFill>
                  <a:schemeClr val="accent3"/>
                </a:solidFill>
              </a:rPr>
            </a:br>
            <a:r>
              <a:rPr lang="en-GB" sz="2000" dirty="0">
                <a:solidFill>
                  <a:schemeClr val="accent3"/>
                </a:solidFill>
              </a:rPr>
              <a:t>which </a:t>
            </a:r>
            <a:r>
              <a:rPr lang="en-GB" sz="2000" dirty="0" smtClean="0">
                <a:solidFill>
                  <a:schemeClr val="accent3"/>
                </a:solidFill>
              </a:rPr>
              <a:t>was</a:t>
            </a:r>
            <a:endParaRPr lang="en-GB" sz="2000" dirty="0">
              <a:solidFill>
                <a:schemeClr val="accent3"/>
              </a:solidFill>
            </a:endParaRPr>
          </a:p>
        </p:txBody>
      </p:sp>
      <p:sp>
        <p:nvSpPr>
          <p:cNvPr id="11" name="Rectangle 10"/>
          <p:cNvSpPr/>
          <p:nvPr/>
        </p:nvSpPr>
        <p:spPr>
          <a:xfrm>
            <a:off x="1187623" y="3274926"/>
            <a:ext cx="7619369" cy="1477328"/>
          </a:xfrm>
          <a:prstGeom prst="rect">
            <a:avLst/>
          </a:prstGeom>
        </p:spPr>
        <p:txBody>
          <a:bodyPr wrap="square">
            <a:spAutoFit/>
          </a:bodyPr>
          <a:lstStyle/>
          <a:p>
            <a:pPr>
              <a:lnSpc>
                <a:spcPct val="150000"/>
              </a:lnSpc>
            </a:pPr>
            <a:r>
              <a:rPr lang="en-GB" sz="2000" dirty="0">
                <a:solidFill>
                  <a:schemeClr val="accent3"/>
                </a:solidFill>
              </a:rPr>
              <a:t>The orb, </a:t>
            </a:r>
            <a:r>
              <a:rPr lang="en-GB" sz="2000" dirty="0">
                <a:solidFill>
                  <a:schemeClr val="tx1">
                    <a:lumMod val="50000"/>
                    <a:lumOff val="50000"/>
                  </a:schemeClr>
                </a:solidFill>
              </a:rPr>
              <a:t>which was </a:t>
            </a:r>
            <a:r>
              <a:rPr lang="en-GB" sz="2000" dirty="0">
                <a:solidFill>
                  <a:srgbClr val="FF0000"/>
                </a:solidFill>
              </a:rPr>
              <a:t>flying towards us</a:t>
            </a:r>
            <a:r>
              <a:rPr lang="en-GB" sz="2000" dirty="0">
                <a:solidFill>
                  <a:schemeClr val="accent3"/>
                </a:solidFill>
              </a:rPr>
              <a:t>, shone like the sun.</a:t>
            </a:r>
            <a:br>
              <a:rPr lang="en-GB" sz="2000" dirty="0">
                <a:solidFill>
                  <a:schemeClr val="accent3"/>
                </a:solidFill>
              </a:rPr>
            </a:br>
            <a:r>
              <a:rPr lang="en-GB" sz="2000" dirty="0">
                <a:solidFill>
                  <a:schemeClr val="accent3"/>
                </a:solidFill>
              </a:rPr>
              <a:t>My heart </a:t>
            </a:r>
            <a:r>
              <a:rPr lang="en-GB" sz="2000" dirty="0">
                <a:solidFill>
                  <a:schemeClr val="tx1">
                    <a:lumMod val="50000"/>
                    <a:lumOff val="50000"/>
                  </a:schemeClr>
                </a:solidFill>
              </a:rPr>
              <a:t>that was </a:t>
            </a:r>
            <a:r>
              <a:rPr lang="en-GB" sz="2000" dirty="0">
                <a:solidFill>
                  <a:srgbClr val="FF0000"/>
                </a:solidFill>
              </a:rPr>
              <a:t>pounding within my chest </a:t>
            </a:r>
            <a:r>
              <a:rPr lang="en-GB" sz="2000" dirty="0">
                <a:solidFill>
                  <a:schemeClr val="accent3"/>
                </a:solidFill>
              </a:rPr>
              <a:t>was twisted in two.</a:t>
            </a:r>
            <a:br>
              <a:rPr lang="en-GB" sz="2000" dirty="0">
                <a:solidFill>
                  <a:schemeClr val="accent3"/>
                </a:solidFill>
              </a:rPr>
            </a:br>
            <a:r>
              <a:rPr lang="en-GB" sz="2000" dirty="0">
                <a:solidFill>
                  <a:schemeClr val="accent3"/>
                </a:solidFill>
              </a:rPr>
              <a:t>Tim, </a:t>
            </a:r>
            <a:r>
              <a:rPr lang="en-GB" sz="2000" dirty="0">
                <a:solidFill>
                  <a:schemeClr val="tx1">
                    <a:lumMod val="50000"/>
                    <a:lumOff val="50000"/>
                  </a:schemeClr>
                </a:solidFill>
              </a:rPr>
              <a:t>who was </a:t>
            </a:r>
            <a:r>
              <a:rPr lang="en-GB" sz="2000" dirty="0">
                <a:solidFill>
                  <a:srgbClr val="FF0000"/>
                </a:solidFill>
              </a:rPr>
              <a:t>my best friend</a:t>
            </a:r>
            <a:r>
              <a:rPr lang="en-GB" sz="2000" dirty="0">
                <a:solidFill>
                  <a:schemeClr val="accent3"/>
                </a:solidFill>
              </a:rPr>
              <a:t>, stood beside me.</a:t>
            </a:r>
            <a:endParaRPr lang="en-GB" sz="2000" dirty="0">
              <a:solidFill>
                <a:schemeClr val="accent3"/>
              </a:solidFill>
            </a:endParaRPr>
          </a:p>
        </p:txBody>
      </p:sp>
    </p:spTree>
    <p:extLst>
      <p:ext uri="{BB962C8B-B14F-4D97-AF65-F5344CB8AC3E}">
        <p14:creationId xmlns:p14="http://schemas.microsoft.com/office/powerpoint/2010/main" val="2043660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111367" y="267494"/>
            <a:ext cx="835302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smtClean="0"/>
              <a:t>Recap: Simile</a:t>
            </a:r>
            <a:endParaRPr sz="2400" dirty="0">
              <a:solidFill>
                <a:schemeClr val="accent2">
                  <a:lumMod val="60000"/>
                  <a:lumOff val="40000"/>
                </a:schemeClr>
              </a:solidFill>
            </a:endParaRPr>
          </a:p>
        </p:txBody>
      </p:sp>
      <p:sp>
        <p:nvSpPr>
          <p:cNvPr id="1638" name="Google Shape;1638;p40"/>
          <p:cNvSpPr/>
          <p:nvPr/>
        </p:nvSpPr>
        <p:spPr>
          <a:xfrm rot="5998833">
            <a:off x="491188" y="3773567"/>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210600" y="1559006"/>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1626;p40"/>
          <p:cNvSpPr txBox="1">
            <a:spLocks noGrp="1"/>
          </p:cNvSpPr>
          <p:nvPr>
            <p:ph type="title" idx="2"/>
          </p:nvPr>
        </p:nvSpPr>
        <p:spPr>
          <a:xfrm>
            <a:off x="899592" y="945506"/>
            <a:ext cx="6605690" cy="61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dirty="0" smtClean="0">
                <a:solidFill>
                  <a:schemeClr val="accent2">
                    <a:lumMod val="60000"/>
                    <a:lumOff val="40000"/>
                  </a:schemeClr>
                </a:solidFill>
              </a:rPr>
              <a:t>Can you explain what a simile is?</a:t>
            </a:r>
            <a:endParaRPr dirty="0">
              <a:solidFill>
                <a:schemeClr val="accent2">
                  <a:lumMod val="60000"/>
                  <a:lumOff val="40000"/>
                </a:schemeClr>
              </a:solidFill>
            </a:endParaRPr>
          </a:p>
        </p:txBody>
      </p:sp>
      <p:sp>
        <p:nvSpPr>
          <p:cNvPr id="49" name="Google Shape;1626;p40"/>
          <p:cNvSpPr txBox="1">
            <a:spLocks noGrp="1"/>
          </p:cNvSpPr>
          <p:nvPr>
            <p:ph type="title" idx="2"/>
          </p:nvPr>
        </p:nvSpPr>
        <p:spPr>
          <a:xfrm>
            <a:off x="1043608" y="1650021"/>
            <a:ext cx="6605690" cy="613500"/>
          </a:xfrm>
          <a:prstGeom prst="rect">
            <a:avLst/>
          </a:prstGeom>
        </p:spPr>
        <p:txBody>
          <a:bodyPr spcFirstLastPara="1" wrap="square" lIns="91425" tIns="91425" rIns="91425" bIns="91425" anchor="t" anchorCtr="0">
            <a:noAutofit/>
          </a:bodyPr>
          <a:lstStyle/>
          <a:p>
            <a:pPr lvl="0"/>
            <a:r>
              <a:rPr lang="en-GB" b="0" dirty="0" smtClean="0">
                <a:latin typeface="+mn-lt"/>
              </a:rPr>
              <a:t>A simile compares something to something else to help us understand what it looks like better.</a:t>
            </a:r>
            <a:r>
              <a:rPr lang="en-GB" b="0" dirty="0">
                <a:latin typeface="+mn-lt"/>
              </a:rPr>
              <a:t/>
            </a:r>
            <a:br>
              <a:rPr lang="en-GB" b="0" dirty="0">
                <a:latin typeface="+mn-lt"/>
              </a:rPr>
            </a:br>
            <a:endParaRPr dirty="0">
              <a:solidFill>
                <a:schemeClr val="accent2">
                  <a:lumMod val="60000"/>
                  <a:lumOff val="40000"/>
                </a:schemeClr>
              </a:solidFill>
              <a:latin typeface="+mn-lt"/>
            </a:endParaRPr>
          </a:p>
        </p:txBody>
      </p:sp>
      <p:sp>
        <p:nvSpPr>
          <p:cNvPr id="2" name="Rectangle 1"/>
          <p:cNvSpPr/>
          <p:nvPr/>
        </p:nvSpPr>
        <p:spPr>
          <a:xfrm>
            <a:off x="1763688" y="2686021"/>
            <a:ext cx="5328592" cy="1938992"/>
          </a:xfrm>
          <a:prstGeom prst="rect">
            <a:avLst/>
          </a:prstGeom>
        </p:spPr>
        <p:txBody>
          <a:bodyPr wrap="square">
            <a:spAutoFit/>
          </a:bodyPr>
          <a:lstStyle/>
          <a:p>
            <a:pPr lvl="0" algn="ctr">
              <a:lnSpc>
                <a:spcPct val="150000"/>
              </a:lnSpc>
            </a:pPr>
            <a:r>
              <a:rPr lang="en-GB" sz="2000" dirty="0">
                <a:solidFill>
                  <a:schemeClr val="accent3"/>
                </a:solidFill>
              </a:rPr>
              <a:t>My heart </a:t>
            </a:r>
            <a:r>
              <a:rPr lang="en-GB" sz="2000" dirty="0" smtClean="0">
                <a:solidFill>
                  <a:schemeClr val="accent3"/>
                </a:solidFill>
              </a:rPr>
              <a:t>froze like ice. </a:t>
            </a:r>
            <a:r>
              <a:rPr lang="en-GB" sz="2000" dirty="0">
                <a:solidFill>
                  <a:schemeClr val="accent3"/>
                </a:solidFill>
              </a:rPr>
              <a:t/>
            </a:r>
            <a:br>
              <a:rPr lang="en-GB" sz="2000" dirty="0">
                <a:solidFill>
                  <a:schemeClr val="accent3"/>
                </a:solidFill>
              </a:rPr>
            </a:br>
            <a:r>
              <a:rPr lang="en-GB" sz="2000" dirty="0">
                <a:solidFill>
                  <a:schemeClr val="accent3"/>
                </a:solidFill>
              </a:rPr>
              <a:t>The orb thundered </a:t>
            </a:r>
            <a:r>
              <a:rPr lang="en-GB" sz="2000" dirty="0" smtClean="0">
                <a:solidFill>
                  <a:schemeClr val="accent3"/>
                </a:solidFill>
              </a:rPr>
              <a:t>overhead like a rocket.</a:t>
            </a:r>
            <a:r>
              <a:rPr lang="en-GB" sz="2000" dirty="0">
                <a:solidFill>
                  <a:schemeClr val="accent3"/>
                </a:solidFill>
              </a:rPr>
              <a:t/>
            </a:r>
            <a:br>
              <a:rPr lang="en-GB" sz="2000" dirty="0">
                <a:solidFill>
                  <a:schemeClr val="accent3"/>
                </a:solidFill>
              </a:rPr>
            </a:br>
            <a:r>
              <a:rPr lang="en-GB" sz="2000" dirty="0" smtClean="0">
                <a:solidFill>
                  <a:schemeClr val="accent3"/>
                </a:solidFill>
              </a:rPr>
              <a:t>The orb shone like sunshine.</a:t>
            </a:r>
            <a:r>
              <a:rPr lang="en-GB" sz="2000" dirty="0">
                <a:solidFill>
                  <a:schemeClr val="accent3"/>
                </a:solidFill>
              </a:rPr>
              <a:t/>
            </a:r>
            <a:br>
              <a:rPr lang="en-GB" sz="2000" dirty="0">
                <a:solidFill>
                  <a:schemeClr val="accent3"/>
                </a:solidFill>
              </a:rPr>
            </a:br>
            <a:r>
              <a:rPr lang="en-GB" sz="2000" dirty="0">
                <a:solidFill>
                  <a:schemeClr val="accent3"/>
                </a:solidFill>
              </a:rPr>
              <a:t>My voice </a:t>
            </a:r>
            <a:r>
              <a:rPr lang="en-GB" sz="2000" dirty="0" smtClean="0">
                <a:solidFill>
                  <a:schemeClr val="accent3"/>
                </a:solidFill>
              </a:rPr>
              <a:t>croaked like a frog. </a:t>
            </a:r>
            <a:endParaRPr lang="en-GB" sz="2000" dirty="0">
              <a:solidFill>
                <a:schemeClr val="accent3"/>
              </a:solidFill>
            </a:endParaRPr>
          </a:p>
        </p:txBody>
      </p:sp>
    </p:spTree>
    <p:extLst>
      <p:ext uri="{BB962C8B-B14F-4D97-AF65-F5344CB8AC3E}">
        <p14:creationId xmlns:p14="http://schemas.microsoft.com/office/powerpoint/2010/main" val="328595062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inVertic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arn(inVertical)">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49" grpId="0"/>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0"/>
          <p:cNvSpPr txBox="1">
            <a:spLocks noGrp="1"/>
          </p:cNvSpPr>
          <p:nvPr>
            <p:ph type="title"/>
          </p:nvPr>
        </p:nvSpPr>
        <p:spPr>
          <a:xfrm>
            <a:off x="107503" y="123478"/>
            <a:ext cx="8957479" cy="9327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t>Complete the sheet:</a:t>
            </a:r>
            <a:endParaRPr sz="3600" dirty="0">
              <a:solidFill>
                <a:schemeClr val="accent2">
                  <a:lumMod val="60000"/>
                  <a:lumOff val="40000"/>
                </a:schemeClr>
              </a:solidFill>
            </a:endParaRPr>
          </a:p>
        </p:txBody>
      </p:sp>
      <p:sp>
        <p:nvSpPr>
          <p:cNvPr id="1638" name="Google Shape;1638;p40"/>
          <p:cNvSpPr/>
          <p:nvPr/>
        </p:nvSpPr>
        <p:spPr>
          <a:xfrm rot="5998833">
            <a:off x="359465" y="4143615"/>
            <a:ext cx="643564" cy="613178"/>
          </a:xfrm>
          <a:custGeom>
            <a:avLst/>
            <a:gdLst/>
            <a:ahLst/>
            <a:cxnLst/>
            <a:rect l="l" t="t" r="r" b="b"/>
            <a:pathLst>
              <a:path w="30392" h="28957" extrusionOk="0">
                <a:moveTo>
                  <a:pt x="18733" y="1"/>
                </a:moveTo>
                <a:cubicBezTo>
                  <a:pt x="18672" y="1"/>
                  <a:pt x="18607" y="14"/>
                  <a:pt x="18546" y="45"/>
                </a:cubicBezTo>
                <a:cubicBezTo>
                  <a:pt x="13577" y="2263"/>
                  <a:pt x="9229" y="5680"/>
                  <a:pt x="5857" y="9939"/>
                </a:cubicBezTo>
                <a:cubicBezTo>
                  <a:pt x="4126" y="12069"/>
                  <a:pt x="2706" y="14376"/>
                  <a:pt x="1642" y="16905"/>
                </a:cubicBezTo>
                <a:cubicBezTo>
                  <a:pt x="621" y="19301"/>
                  <a:pt x="0" y="22229"/>
                  <a:pt x="1065" y="24713"/>
                </a:cubicBezTo>
                <a:cubicBezTo>
                  <a:pt x="2041" y="26888"/>
                  <a:pt x="4037" y="28396"/>
                  <a:pt x="6345" y="28795"/>
                </a:cubicBezTo>
                <a:cubicBezTo>
                  <a:pt x="6972" y="28903"/>
                  <a:pt x="7602" y="28956"/>
                  <a:pt x="8229" y="28956"/>
                </a:cubicBezTo>
                <a:cubicBezTo>
                  <a:pt x="10176" y="28956"/>
                  <a:pt x="12098" y="28448"/>
                  <a:pt x="13843" y="27509"/>
                </a:cubicBezTo>
                <a:cubicBezTo>
                  <a:pt x="16327" y="26133"/>
                  <a:pt x="18635" y="24403"/>
                  <a:pt x="20675" y="22451"/>
                </a:cubicBezTo>
                <a:cubicBezTo>
                  <a:pt x="22761" y="20632"/>
                  <a:pt x="24580" y="18591"/>
                  <a:pt x="26221" y="16328"/>
                </a:cubicBezTo>
                <a:cubicBezTo>
                  <a:pt x="27774" y="14198"/>
                  <a:pt x="28972" y="11847"/>
                  <a:pt x="29726" y="9318"/>
                </a:cubicBezTo>
                <a:cubicBezTo>
                  <a:pt x="30126" y="7987"/>
                  <a:pt x="30348" y="6656"/>
                  <a:pt x="30392" y="5280"/>
                </a:cubicBezTo>
                <a:cubicBezTo>
                  <a:pt x="30392" y="3905"/>
                  <a:pt x="29416" y="3284"/>
                  <a:pt x="28262" y="2796"/>
                </a:cubicBezTo>
                <a:cubicBezTo>
                  <a:pt x="27192" y="2369"/>
                  <a:pt x="26135" y="2181"/>
                  <a:pt x="25101" y="2181"/>
                </a:cubicBezTo>
                <a:cubicBezTo>
                  <a:pt x="20648" y="2181"/>
                  <a:pt x="16601" y="5672"/>
                  <a:pt x="13577" y="8697"/>
                </a:cubicBezTo>
                <a:cubicBezTo>
                  <a:pt x="11624" y="10649"/>
                  <a:pt x="9539" y="12690"/>
                  <a:pt x="8474" y="15263"/>
                </a:cubicBezTo>
                <a:cubicBezTo>
                  <a:pt x="7720" y="17038"/>
                  <a:pt x="6921" y="20720"/>
                  <a:pt x="9672" y="21164"/>
                </a:cubicBezTo>
                <a:cubicBezTo>
                  <a:pt x="9844" y="21192"/>
                  <a:pt x="10017" y="21204"/>
                  <a:pt x="10190" y="21204"/>
                </a:cubicBezTo>
                <a:cubicBezTo>
                  <a:pt x="11137" y="21204"/>
                  <a:pt x="12100" y="20829"/>
                  <a:pt x="13000" y="20454"/>
                </a:cubicBezTo>
                <a:cubicBezTo>
                  <a:pt x="14198" y="19966"/>
                  <a:pt x="15351" y="19345"/>
                  <a:pt x="16416" y="18635"/>
                </a:cubicBezTo>
                <a:cubicBezTo>
                  <a:pt x="18679" y="17171"/>
                  <a:pt x="20631" y="15352"/>
                  <a:pt x="22228" y="13222"/>
                </a:cubicBezTo>
                <a:cubicBezTo>
                  <a:pt x="22983" y="12157"/>
                  <a:pt x="23692" y="11048"/>
                  <a:pt x="24269" y="9895"/>
                </a:cubicBezTo>
                <a:cubicBezTo>
                  <a:pt x="24669" y="9096"/>
                  <a:pt x="25023" y="8031"/>
                  <a:pt x="24580" y="7188"/>
                </a:cubicBezTo>
                <a:cubicBezTo>
                  <a:pt x="24330" y="6746"/>
                  <a:pt x="23964" y="6596"/>
                  <a:pt x="23564" y="6596"/>
                </a:cubicBezTo>
                <a:cubicBezTo>
                  <a:pt x="23040" y="6596"/>
                  <a:pt x="22459" y="6854"/>
                  <a:pt x="22006" y="7055"/>
                </a:cubicBezTo>
                <a:cubicBezTo>
                  <a:pt x="20720" y="7587"/>
                  <a:pt x="19478" y="8253"/>
                  <a:pt x="18280" y="9007"/>
                </a:cubicBezTo>
                <a:cubicBezTo>
                  <a:pt x="17082" y="9806"/>
                  <a:pt x="15972" y="10649"/>
                  <a:pt x="14908" y="11581"/>
                </a:cubicBezTo>
                <a:cubicBezTo>
                  <a:pt x="14020" y="12424"/>
                  <a:pt x="12822" y="13400"/>
                  <a:pt x="12334" y="14598"/>
                </a:cubicBezTo>
                <a:cubicBezTo>
                  <a:pt x="11891" y="15751"/>
                  <a:pt x="12600" y="16505"/>
                  <a:pt x="13754" y="16638"/>
                </a:cubicBezTo>
                <a:cubicBezTo>
                  <a:pt x="13885" y="16649"/>
                  <a:pt x="14016" y="16654"/>
                  <a:pt x="14147" y="16654"/>
                </a:cubicBezTo>
                <a:cubicBezTo>
                  <a:pt x="16264" y="16654"/>
                  <a:pt x="18237" y="15317"/>
                  <a:pt x="18989" y="13311"/>
                </a:cubicBezTo>
                <a:cubicBezTo>
                  <a:pt x="19060" y="13077"/>
                  <a:pt x="18895" y="12966"/>
                  <a:pt x="18704" y="12966"/>
                </a:cubicBezTo>
                <a:cubicBezTo>
                  <a:pt x="18534" y="12966"/>
                  <a:pt x="18342" y="13055"/>
                  <a:pt x="18280" y="13222"/>
                </a:cubicBezTo>
                <a:cubicBezTo>
                  <a:pt x="17925" y="14287"/>
                  <a:pt x="17126" y="15174"/>
                  <a:pt x="16106" y="15662"/>
                </a:cubicBezTo>
                <a:cubicBezTo>
                  <a:pt x="15724" y="15853"/>
                  <a:pt x="14938" y="16074"/>
                  <a:pt x="14244" y="16074"/>
                </a:cubicBezTo>
                <a:cubicBezTo>
                  <a:pt x="13486" y="16074"/>
                  <a:pt x="12840" y="15810"/>
                  <a:pt x="12955" y="14953"/>
                </a:cubicBezTo>
                <a:cubicBezTo>
                  <a:pt x="13133" y="14376"/>
                  <a:pt x="13443" y="13799"/>
                  <a:pt x="13932" y="13400"/>
                </a:cubicBezTo>
                <a:cubicBezTo>
                  <a:pt x="14420" y="12912"/>
                  <a:pt x="14908" y="12379"/>
                  <a:pt x="15440" y="11935"/>
                </a:cubicBezTo>
                <a:cubicBezTo>
                  <a:pt x="16327" y="11092"/>
                  <a:pt x="17303" y="10338"/>
                  <a:pt x="18324" y="9673"/>
                </a:cubicBezTo>
                <a:cubicBezTo>
                  <a:pt x="19344" y="8963"/>
                  <a:pt x="20409" y="8386"/>
                  <a:pt x="21518" y="7854"/>
                </a:cubicBezTo>
                <a:cubicBezTo>
                  <a:pt x="22051" y="7543"/>
                  <a:pt x="22583" y="7277"/>
                  <a:pt x="23160" y="7144"/>
                </a:cubicBezTo>
                <a:cubicBezTo>
                  <a:pt x="23199" y="7139"/>
                  <a:pt x="23236" y="7137"/>
                  <a:pt x="23272" y="7137"/>
                </a:cubicBezTo>
                <a:cubicBezTo>
                  <a:pt x="23928" y="7137"/>
                  <a:pt x="24045" y="7881"/>
                  <a:pt x="24003" y="8386"/>
                </a:cubicBezTo>
                <a:cubicBezTo>
                  <a:pt x="23914" y="9451"/>
                  <a:pt x="23249" y="10427"/>
                  <a:pt x="22716" y="11270"/>
                </a:cubicBezTo>
                <a:cubicBezTo>
                  <a:pt x="22095" y="12290"/>
                  <a:pt x="21430" y="13222"/>
                  <a:pt x="20631" y="14110"/>
                </a:cubicBezTo>
                <a:cubicBezTo>
                  <a:pt x="19167" y="15840"/>
                  <a:pt x="17437" y="17304"/>
                  <a:pt x="15484" y="18502"/>
                </a:cubicBezTo>
                <a:cubicBezTo>
                  <a:pt x="14464" y="19167"/>
                  <a:pt x="13443" y="19700"/>
                  <a:pt x="12379" y="20144"/>
                </a:cubicBezTo>
                <a:cubicBezTo>
                  <a:pt x="11776" y="20379"/>
                  <a:pt x="11004" y="20661"/>
                  <a:pt x="10299" y="20661"/>
                </a:cubicBezTo>
                <a:cubicBezTo>
                  <a:pt x="9809" y="20661"/>
                  <a:pt x="9352" y="20525"/>
                  <a:pt x="9007" y="20144"/>
                </a:cubicBezTo>
                <a:cubicBezTo>
                  <a:pt x="8164" y="19167"/>
                  <a:pt x="8474" y="17570"/>
                  <a:pt x="8785" y="16505"/>
                </a:cubicBezTo>
                <a:cubicBezTo>
                  <a:pt x="9140" y="15307"/>
                  <a:pt x="9672" y="14198"/>
                  <a:pt x="10426" y="13178"/>
                </a:cubicBezTo>
                <a:cubicBezTo>
                  <a:pt x="11891" y="11270"/>
                  <a:pt x="13532" y="9451"/>
                  <a:pt x="15307" y="7854"/>
                </a:cubicBezTo>
                <a:cubicBezTo>
                  <a:pt x="17215" y="5990"/>
                  <a:pt x="19344" y="4215"/>
                  <a:pt x="21918" y="3372"/>
                </a:cubicBezTo>
                <a:cubicBezTo>
                  <a:pt x="22956" y="3013"/>
                  <a:pt x="24066" y="2833"/>
                  <a:pt x="25183" y="2833"/>
                </a:cubicBezTo>
                <a:cubicBezTo>
                  <a:pt x="25307" y="2833"/>
                  <a:pt x="25432" y="2836"/>
                  <a:pt x="25556" y="2840"/>
                </a:cubicBezTo>
                <a:cubicBezTo>
                  <a:pt x="26843" y="2884"/>
                  <a:pt x="28085" y="3284"/>
                  <a:pt x="29105" y="4038"/>
                </a:cubicBezTo>
                <a:cubicBezTo>
                  <a:pt x="30037" y="4881"/>
                  <a:pt x="29549" y="6656"/>
                  <a:pt x="29372" y="7721"/>
                </a:cubicBezTo>
                <a:cubicBezTo>
                  <a:pt x="29150" y="8874"/>
                  <a:pt x="28795" y="10028"/>
                  <a:pt x="28351" y="11137"/>
                </a:cubicBezTo>
                <a:cubicBezTo>
                  <a:pt x="27464" y="13311"/>
                  <a:pt x="26266" y="15352"/>
                  <a:pt x="24802" y="17215"/>
                </a:cubicBezTo>
                <a:cubicBezTo>
                  <a:pt x="23338" y="19079"/>
                  <a:pt x="21740" y="20765"/>
                  <a:pt x="19966" y="22362"/>
                </a:cubicBezTo>
                <a:cubicBezTo>
                  <a:pt x="18146" y="24048"/>
                  <a:pt x="16150" y="25512"/>
                  <a:pt x="14020" y="26799"/>
                </a:cubicBezTo>
                <a:cubicBezTo>
                  <a:pt x="12267" y="27769"/>
                  <a:pt x="10326" y="28425"/>
                  <a:pt x="8329" y="28425"/>
                </a:cubicBezTo>
                <a:cubicBezTo>
                  <a:pt x="7950" y="28425"/>
                  <a:pt x="7569" y="28401"/>
                  <a:pt x="7188" y="28352"/>
                </a:cubicBezTo>
                <a:cubicBezTo>
                  <a:pt x="4969" y="28041"/>
                  <a:pt x="2884" y="26799"/>
                  <a:pt x="1908" y="24713"/>
                </a:cubicBezTo>
                <a:cubicBezTo>
                  <a:pt x="843" y="22495"/>
                  <a:pt x="1287" y="19877"/>
                  <a:pt x="2130" y="17615"/>
                </a:cubicBezTo>
                <a:cubicBezTo>
                  <a:pt x="2973" y="15441"/>
                  <a:pt x="4082" y="13355"/>
                  <a:pt x="5502" y="11447"/>
                </a:cubicBezTo>
                <a:cubicBezTo>
                  <a:pt x="8208" y="7632"/>
                  <a:pt x="11713" y="4437"/>
                  <a:pt x="15795" y="2041"/>
                </a:cubicBezTo>
                <a:cubicBezTo>
                  <a:pt x="16771" y="1465"/>
                  <a:pt x="17792" y="932"/>
                  <a:pt x="18856" y="489"/>
                </a:cubicBezTo>
                <a:cubicBezTo>
                  <a:pt x="19260" y="305"/>
                  <a:pt x="19027" y="1"/>
                  <a:pt x="1873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40"/>
          <p:cNvGrpSpPr/>
          <p:nvPr/>
        </p:nvGrpSpPr>
        <p:grpSpPr>
          <a:xfrm>
            <a:off x="8388206" y="2645179"/>
            <a:ext cx="693310" cy="648967"/>
            <a:chOff x="4231052" y="1337496"/>
            <a:chExt cx="3948235" cy="3695710"/>
          </a:xfrm>
        </p:grpSpPr>
        <p:sp>
          <p:nvSpPr>
            <p:cNvPr id="1640" name="Google Shape;1640;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0"/>
            <p:cNvSpPr/>
            <p:nvPr/>
          </p:nvSpPr>
          <p:spPr>
            <a:xfrm>
              <a:off x="4231052" y="1412446"/>
              <a:ext cx="3948235" cy="3598646"/>
            </a:xfrm>
            <a:custGeom>
              <a:avLst/>
              <a:gdLst/>
              <a:ahLst/>
              <a:cxnLst/>
              <a:rect l="l" t="t" r="r" b="b"/>
              <a:pathLst>
                <a:path w="29816" h="27176" extrusionOk="0">
                  <a:moveTo>
                    <a:pt x="14908" y="0"/>
                  </a:moveTo>
                  <a:cubicBezTo>
                    <a:pt x="11425" y="0"/>
                    <a:pt x="7942" y="1320"/>
                    <a:pt x="5280" y="3960"/>
                  </a:cubicBezTo>
                  <a:cubicBezTo>
                    <a:pt x="0" y="9284"/>
                    <a:pt x="0" y="17891"/>
                    <a:pt x="5280" y="23216"/>
                  </a:cubicBezTo>
                  <a:cubicBezTo>
                    <a:pt x="7942" y="25856"/>
                    <a:pt x="11425" y="27175"/>
                    <a:pt x="14908" y="27175"/>
                  </a:cubicBezTo>
                  <a:cubicBezTo>
                    <a:pt x="18391" y="27175"/>
                    <a:pt x="21874" y="25856"/>
                    <a:pt x="24536" y="23216"/>
                  </a:cubicBezTo>
                  <a:cubicBezTo>
                    <a:pt x="29816" y="17891"/>
                    <a:pt x="29816" y="9284"/>
                    <a:pt x="24536" y="3960"/>
                  </a:cubicBezTo>
                  <a:cubicBezTo>
                    <a:pt x="21874" y="1320"/>
                    <a:pt x="18391" y="0"/>
                    <a:pt x="14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0"/>
            <p:cNvSpPr/>
            <p:nvPr/>
          </p:nvSpPr>
          <p:spPr>
            <a:xfrm>
              <a:off x="4372080" y="2432477"/>
              <a:ext cx="3630956" cy="1319830"/>
            </a:xfrm>
            <a:custGeom>
              <a:avLst/>
              <a:gdLst/>
              <a:ahLst/>
              <a:cxnLst/>
              <a:rect l="l" t="t" r="r" b="b"/>
              <a:pathLst>
                <a:path w="27420" h="9967" extrusionOk="0">
                  <a:moveTo>
                    <a:pt x="10666" y="1"/>
                  </a:moveTo>
                  <a:cubicBezTo>
                    <a:pt x="9121" y="1"/>
                    <a:pt x="7710" y="413"/>
                    <a:pt x="6123" y="738"/>
                  </a:cubicBezTo>
                  <a:cubicBezTo>
                    <a:pt x="4437" y="1093"/>
                    <a:pt x="2662" y="916"/>
                    <a:pt x="1021" y="1404"/>
                  </a:cubicBezTo>
                  <a:cubicBezTo>
                    <a:pt x="133" y="3844"/>
                    <a:pt x="0" y="6506"/>
                    <a:pt x="621" y="8991"/>
                  </a:cubicBezTo>
                  <a:cubicBezTo>
                    <a:pt x="2263" y="9567"/>
                    <a:pt x="3949" y="9922"/>
                    <a:pt x="5679" y="9967"/>
                  </a:cubicBezTo>
                  <a:cubicBezTo>
                    <a:pt x="9007" y="9745"/>
                    <a:pt x="11846" y="8059"/>
                    <a:pt x="14863" y="6905"/>
                  </a:cubicBezTo>
                  <a:cubicBezTo>
                    <a:pt x="15849" y="6538"/>
                    <a:pt x="16877" y="6397"/>
                    <a:pt x="17931" y="6397"/>
                  </a:cubicBezTo>
                  <a:cubicBezTo>
                    <a:pt x="20954" y="6397"/>
                    <a:pt x="24194" y="7564"/>
                    <a:pt x="27286" y="7926"/>
                  </a:cubicBezTo>
                  <a:cubicBezTo>
                    <a:pt x="27375" y="7260"/>
                    <a:pt x="27420" y="6550"/>
                    <a:pt x="27420" y="5885"/>
                  </a:cubicBezTo>
                  <a:cubicBezTo>
                    <a:pt x="27420" y="5574"/>
                    <a:pt x="27420" y="5219"/>
                    <a:pt x="27375" y="4909"/>
                  </a:cubicBezTo>
                  <a:cubicBezTo>
                    <a:pt x="25911" y="4820"/>
                    <a:pt x="24447" y="4554"/>
                    <a:pt x="23027" y="4199"/>
                  </a:cubicBezTo>
                  <a:cubicBezTo>
                    <a:pt x="19256" y="3001"/>
                    <a:pt x="15751" y="649"/>
                    <a:pt x="11758" y="73"/>
                  </a:cubicBezTo>
                  <a:cubicBezTo>
                    <a:pt x="11384" y="23"/>
                    <a:pt x="11021" y="1"/>
                    <a:pt x="10666"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4436701" y="3399673"/>
              <a:ext cx="3554550" cy="1224488"/>
            </a:xfrm>
            <a:custGeom>
              <a:avLst/>
              <a:gdLst/>
              <a:ahLst/>
              <a:cxnLst/>
              <a:rect l="l" t="t" r="r" b="b"/>
              <a:pathLst>
                <a:path w="26843" h="9247" extrusionOk="0">
                  <a:moveTo>
                    <a:pt x="26843" y="1"/>
                  </a:moveTo>
                  <a:lnTo>
                    <a:pt x="26843" y="1"/>
                  </a:lnTo>
                  <a:cubicBezTo>
                    <a:pt x="24891" y="622"/>
                    <a:pt x="22894" y="1021"/>
                    <a:pt x="20853" y="1332"/>
                  </a:cubicBezTo>
                  <a:cubicBezTo>
                    <a:pt x="20674" y="1347"/>
                    <a:pt x="20497" y="1353"/>
                    <a:pt x="20321" y="1353"/>
                  </a:cubicBezTo>
                  <a:cubicBezTo>
                    <a:pt x="18623" y="1353"/>
                    <a:pt x="17075" y="722"/>
                    <a:pt x="15413" y="722"/>
                  </a:cubicBezTo>
                  <a:cubicBezTo>
                    <a:pt x="15202" y="722"/>
                    <a:pt x="14990" y="732"/>
                    <a:pt x="14775" y="755"/>
                  </a:cubicBezTo>
                  <a:cubicBezTo>
                    <a:pt x="12911" y="1021"/>
                    <a:pt x="11048" y="1420"/>
                    <a:pt x="9273" y="1908"/>
                  </a:cubicBezTo>
                  <a:cubicBezTo>
                    <a:pt x="8055" y="2179"/>
                    <a:pt x="7192" y="2347"/>
                    <a:pt x="6305" y="2347"/>
                  </a:cubicBezTo>
                  <a:cubicBezTo>
                    <a:pt x="5449" y="2347"/>
                    <a:pt x="4571" y="2190"/>
                    <a:pt x="3328" y="1820"/>
                  </a:cubicBezTo>
                  <a:cubicBezTo>
                    <a:pt x="2549" y="1586"/>
                    <a:pt x="1872" y="1078"/>
                    <a:pt x="1028" y="1078"/>
                  </a:cubicBezTo>
                  <a:cubicBezTo>
                    <a:pt x="910" y="1078"/>
                    <a:pt x="790" y="1088"/>
                    <a:pt x="666" y="1110"/>
                  </a:cubicBezTo>
                  <a:cubicBezTo>
                    <a:pt x="444" y="1110"/>
                    <a:pt x="222" y="1198"/>
                    <a:pt x="0" y="1287"/>
                  </a:cubicBezTo>
                  <a:cubicBezTo>
                    <a:pt x="178" y="1997"/>
                    <a:pt x="400" y="2751"/>
                    <a:pt x="666" y="3417"/>
                  </a:cubicBezTo>
                  <a:cubicBezTo>
                    <a:pt x="1775" y="4171"/>
                    <a:pt x="3062" y="5901"/>
                    <a:pt x="3328" y="6168"/>
                  </a:cubicBezTo>
                  <a:cubicBezTo>
                    <a:pt x="4748" y="7366"/>
                    <a:pt x="4659" y="6966"/>
                    <a:pt x="6300" y="7543"/>
                  </a:cubicBezTo>
                  <a:cubicBezTo>
                    <a:pt x="8552" y="8306"/>
                    <a:pt x="10774" y="9247"/>
                    <a:pt x="13113" y="9247"/>
                  </a:cubicBezTo>
                  <a:cubicBezTo>
                    <a:pt x="13631" y="9247"/>
                    <a:pt x="14155" y="9201"/>
                    <a:pt x="14686" y="9096"/>
                  </a:cubicBezTo>
                  <a:cubicBezTo>
                    <a:pt x="17481" y="8564"/>
                    <a:pt x="20676" y="7721"/>
                    <a:pt x="23560" y="7499"/>
                  </a:cubicBezTo>
                  <a:cubicBezTo>
                    <a:pt x="25423" y="5413"/>
                    <a:pt x="26577" y="2796"/>
                    <a:pt x="26843"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4483710" y="1908756"/>
              <a:ext cx="3366514" cy="786045"/>
            </a:xfrm>
            <a:custGeom>
              <a:avLst/>
              <a:gdLst/>
              <a:ahLst/>
              <a:cxnLst/>
              <a:rect l="l" t="t" r="r" b="b"/>
              <a:pathLst>
                <a:path w="25423" h="5936" extrusionOk="0">
                  <a:moveTo>
                    <a:pt x="14071" y="1"/>
                  </a:moveTo>
                  <a:cubicBezTo>
                    <a:pt x="12558" y="1"/>
                    <a:pt x="11042" y="130"/>
                    <a:pt x="9539" y="389"/>
                  </a:cubicBezTo>
                  <a:cubicBezTo>
                    <a:pt x="7321" y="789"/>
                    <a:pt x="4969" y="700"/>
                    <a:pt x="2751" y="922"/>
                  </a:cubicBezTo>
                  <a:cubicBezTo>
                    <a:pt x="1509" y="2386"/>
                    <a:pt x="533" y="4116"/>
                    <a:pt x="0" y="5935"/>
                  </a:cubicBezTo>
                  <a:cubicBezTo>
                    <a:pt x="1725" y="5375"/>
                    <a:pt x="3365" y="4647"/>
                    <a:pt x="5370" y="4647"/>
                  </a:cubicBezTo>
                  <a:cubicBezTo>
                    <a:pt x="5429" y="4647"/>
                    <a:pt x="5487" y="4647"/>
                    <a:pt x="5546" y="4649"/>
                  </a:cubicBezTo>
                  <a:cubicBezTo>
                    <a:pt x="6112" y="4661"/>
                    <a:pt x="6593" y="4673"/>
                    <a:pt x="7038" y="4673"/>
                  </a:cubicBezTo>
                  <a:cubicBezTo>
                    <a:pt x="8196" y="4673"/>
                    <a:pt x="9109" y="4590"/>
                    <a:pt x="10648" y="4205"/>
                  </a:cubicBezTo>
                  <a:cubicBezTo>
                    <a:pt x="11992" y="3839"/>
                    <a:pt x="13343" y="3711"/>
                    <a:pt x="14697" y="3711"/>
                  </a:cubicBezTo>
                  <a:cubicBezTo>
                    <a:pt x="17809" y="3711"/>
                    <a:pt x="20942" y="4385"/>
                    <a:pt x="24063" y="4385"/>
                  </a:cubicBezTo>
                  <a:cubicBezTo>
                    <a:pt x="24516" y="4385"/>
                    <a:pt x="24970" y="4371"/>
                    <a:pt x="25423" y="4338"/>
                  </a:cubicBezTo>
                  <a:cubicBezTo>
                    <a:pt x="25068" y="3495"/>
                    <a:pt x="24580" y="2697"/>
                    <a:pt x="24048" y="1942"/>
                  </a:cubicBezTo>
                  <a:cubicBezTo>
                    <a:pt x="20854" y="653"/>
                    <a:pt x="17470" y="1"/>
                    <a:pt x="14071"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6352024" y="1419729"/>
              <a:ext cx="1656839" cy="3578121"/>
            </a:xfrm>
            <a:custGeom>
              <a:avLst/>
              <a:gdLst/>
              <a:ahLst/>
              <a:cxnLst/>
              <a:rect l="l" t="t" r="r" b="b"/>
              <a:pathLst>
                <a:path w="12512" h="27021" extrusionOk="0">
                  <a:moveTo>
                    <a:pt x="0" y="1"/>
                  </a:moveTo>
                  <a:lnTo>
                    <a:pt x="0" y="1"/>
                  </a:lnTo>
                  <a:cubicBezTo>
                    <a:pt x="5369" y="7410"/>
                    <a:pt x="2928" y="18325"/>
                    <a:pt x="399" y="27021"/>
                  </a:cubicBezTo>
                  <a:cubicBezTo>
                    <a:pt x="7277" y="26266"/>
                    <a:pt x="12468" y="20454"/>
                    <a:pt x="12512" y="13533"/>
                  </a:cubicBezTo>
                  <a:cubicBezTo>
                    <a:pt x="12468" y="6434"/>
                    <a:pt x="7055" y="577"/>
                    <a:pt x="0" y="1"/>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6440083" y="1537185"/>
              <a:ext cx="1645054" cy="3454838"/>
            </a:xfrm>
            <a:custGeom>
              <a:avLst/>
              <a:gdLst/>
              <a:ahLst/>
              <a:cxnLst/>
              <a:rect l="l" t="t" r="r" b="b"/>
              <a:pathLst>
                <a:path w="12423" h="26090" extrusionOk="0">
                  <a:moveTo>
                    <a:pt x="3240" y="1"/>
                  </a:moveTo>
                  <a:lnTo>
                    <a:pt x="3240" y="45"/>
                  </a:lnTo>
                  <a:cubicBezTo>
                    <a:pt x="3251" y="50"/>
                    <a:pt x="3262" y="54"/>
                    <a:pt x="3272" y="58"/>
                  </a:cubicBezTo>
                  <a:lnTo>
                    <a:pt x="3272" y="58"/>
                  </a:lnTo>
                  <a:cubicBezTo>
                    <a:pt x="3262" y="39"/>
                    <a:pt x="3251" y="20"/>
                    <a:pt x="3240" y="1"/>
                  </a:cubicBezTo>
                  <a:close/>
                  <a:moveTo>
                    <a:pt x="3272" y="58"/>
                  </a:moveTo>
                  <a:cubicBezTo>
                    <a:pt x="6310" y="5366"/>
                    <a:pt x="7493" y="11028"/>
                    <a:pt x="5813" y="17526"/>
                  </a:cubicBezTo>
                  <a:cubicBezTo>
                    <a:pt x="4970" y="20987"/>
                    <a:pt x="2929" y="24048"/>
                    <a:pt x="1" y="26089"/>
                  </a:cubicBezTo>
                  <a:cubicBezTo>
                    <a:pt x="6123" y="25291"/>
                    <a:pt x="10915" y="20455"/>
                    <a:pt x="11669" y="14332"/>
                  </a:cubicBezTo>
                  <a:cubicBezTo>
                    <a:pt x="12422" y="8221"/>
                    <a:pt x="8976" y="2331"/>
                    <a:pt x="3272" y="58"/>
                  </a:cubicBezTo>
                  <a:close/>
                </a:path>
              </a:pathLst>
            </a:custGeom>
            <a:solidFill>
              <a:srgbClr val="000000">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4236879" y="1337496"/>
              <a:ext cx="3930623" cy="3695710"/>
            </a:xfrm>
            <a:custGeom>
              <a:avLst/>
              <a:gdLst/>
              <a:ahLst/>
              <a:cxnLst/>
              <a:rect l="l" t="t" r="r" b="b"/>
              <a:pathLst>
                <a:path w="29683" h="27909" extrusionOk="0">
                  <a:moveTo>
                    <a:pt x="28307" y="14109"/>
                  </a:moveTo>
                  <a:cubicBezTo>
                    <a:pt x="28263" y="14553"/>
                    <a:pt x="28263" y="14997"/>
                    <a:pt x="28174" y="15485"/>
                  </a:cubicBezTo>
                  <a:lnTo>
                    <a:pt x="28086" y="15485"/>
                  </a:lnTo>
                  <a:cubicBezTo>
                    <a:pt x="27997" y="15529"/>
                    <a:pt x="27908" y="15574"/>
                    <a:pt x="27819" y="15618"/>
                  </a:cubicBezTo>
                  <a:cubicBezTo>
                    <a:pt x="27908" y="15086"/>
                    <a:pt x="28041" y="14553"/>
                    <a:pt x="28307" y="14109"/>
                  </a:cubicBezTo>
                  <a:close/>
                  <a:moveTo>
                    <a:pt x="20587" y="23959"/>
                  </a:moveTo>
                  <a:cubicBezTo>
                    <a:pt x="21031" y="24225"/>
                    <a:pt x="21386" y="24536"/>
                    <a:pt x="21697" y="24935"/>
                  </a:cubicBezTo>
                  <a:cubicBezTo>
                    <a:pt x="21673" y="24923"/>
                    <a:pt x="21646" y="24918"/>
                    <a:pt x="21618" y="24918"/>
                  </a:cubicBezTo>
                  <a:cubicBezTo>
                    <a:pt x="21543" y="24918"/>
                    <a:pt x="21463" y="24959"/>
                    <a:pt x="21430" y="25024"/>
                  </a:cubicBezTo>
                  <a:cubicBezTo>
                    <a:pt x="21209" y="25290"/>
                    <a:pt x="20987" y="25601"/>
                    <a:pt x="20809" y="25867"/>
                  </a:cubicBezTo>
                  <a:cubicBezTo>
                    <a:pt x="20765" y="25956"/>
                    <a:pt x="20765" y="26044"/>
                    <a:pt x="20809" y="26089"/>
                  </a:cubicBezTo>
                  <a:cubicBezTo>
                    <a:pt x="20499" y="26222"/>
                    <a:pt x="20232" y="26355"/>
                    <a:pt x="19922" y="26488"/>
                  </a:cubicBezTo>
                  <a:cubicBezTo>
                    <a:pt x="20099" y="26266"/>
                    <a:pt x="20321" y="26089"/>
                    <a:pt x="20454" y="25867"/>
                  </a:cubicBezTo>
                  <a:cubicBezTo>
                    <a:pt x="20612" y="25646"/>
                    <a:pt x="20410" y="25447"/>
                    <a:pt x="20201" y="25447"/>
                  </a:cubicBezTo>
                  <a:cubicBezTo>
                    <a:pt x="20116" y="25447"/>
                    <a:pt x="20030" y="25480"/>
                    <a:pt x="19966" y="25556"/>
                  </a:cubicBezTo>
                  <a:cubicBezTo>
                    <a:pt x="19611" y="26089"/>
                    <a:pt x="19123" y="26488"/>
                    <a:pt x="18591" y="26754"/>
                  </a:cubicBezTo>
                  <a:cubicBezTo>
                    <a:pt x="18502" y="26799"/>
                    <a:pt x="18458" y="26843"/>
                    <a:pt x="18458" y="26932"/>
                  </a:cubicBezTo>
                  <a:cubicBezTo>
                    <a:pt x="18147" y="27020"/>
                    <a:pt x="17792" y="27065"/>
                    <a:pt x="17437" y="27154"/>
                  </a:cubicBezTo>
                  <a:cubicBezTo>
                    <a:pt x="18680" y="26222"/>
                    <a:pt x="19700" y="25157"/>
                    <a:pt x="20587" y="23959"/>
                  </a:cubicBezTo>
                  <a:close/>
                  <a:moveTo>
                    <a:pt x="14775" y="622"/>
                  </a:moveTo>
                  <a:cubicBezTo>
                    <a:pt x="18458" y="888"/>
                    <a:pt x="21963" y="2396"/>
                    <a:pt x="24625" y="4925"/>
                  </a:cubicBezTo>
                  <a:cubicBezTo>
                    <a:pt x="24447" y="5236"/>
                    <a:pt x="24314" y="5502"/>
                    <a:pt x="24137" y="5813"/>
                  </a:cubicBezTo>
                  <a:cubicBezTo>
                    <a:pt x="24046" y="6025"/>
                    <a:pt x="24246" y="6217"/>
                    <a:pt x="24424" y="6217"/>
                  </a:cubicBezTo>
                  <a:cubicBezTo>
                    <a:pt x="24506" y="6217"/>
                    <a:pt x="24583" y="6177"/>
                    <a:pt x="24625" y="6079"/>
                  </a:cubicBezTo>
                  <a:cubicBezTo>
                    <a:pt x="24714" y="5857"/>
                    <a:pt x="24847" y="5635"/>
                    <a:pt x="24980" y="5458"/>
                  </a:cubicBezTo>
                  <a:cubicBezTo>
                    <a:pt x="25024" y="5413"/>
                    <a:pt x="25024" y="5413"/>
                    <a:pt x="25069" y="5413"/>
                  </a:cubicBezTo>
                  <a:cubicBezTo>
                    <a:pt x="25246" y="5591"/>
                    <a:pt x="25424" y="5813"/>
                    <a:pt x="25601" y="6034"/>
                  </a:cubicBezTo>
                  <a:cubicBezTo>
                    <a:pt x="25468" y="6123"/>
                    <a:pt x="25335" y="6301"/>
                    <a:pt x="25335" y="6478"/>
                  </a:cubicBezTo>
                  <a:cubicBezTo>
                    <a:pt x="25280" y="6696"/>
                    <a:pt x="25459" y="6830"/>
                    <a:pt x="25626" y="6830"/>
                  </a:cubicBezTo>
                  <a:cubicBezTo>
                    <a:pt x="25732" y="6830"/>
                    <a:pt x="25833" y="6776"/>
                    <a:pt x="25867" y="6656"/>
                  </a:cubicBezTo>
                  <a:cubicBezTo>
                    <a:pt x="25912" y="6567"/>
                    <a:pt x="25912" y="6478"/>
                    <a:pt x="26000" y="6434"/>
                  </a:cubicBezTo>
                  <a:cubicBezTo>
                    <a:pt x="26178" y="6744"/>
                    <a:pt x="26400" y="7055"/>
                    <a:pt x="26577" y="7365"/>
                  </a:cubicBezTo>
                  <a:cubicBezTo>
                    <a:pt x="26178" y="8342"/>
                    <a:pt x="26222" y="9495"/>
                    <a:pt x="26799" y="10383"/>
                  </a:cubicBezTo>
                  <a:cubicBezTo>
                    <a:pt x="26855" y="10480"/>
                    <a:pt x="26942" y="10521"/>
                    <a:pt x="27029" y="10521"/>
                  </a:cubicBezTo>
                  <a:cubicBezTo>
                    <a:pt x="27218" y="10521"/>
                    <a:pt x="27409" y="10329"/>
                    <a:pt x="27287" y="10116"/>
                  </a:cubicBezTo>
                  <a:cubicBezTo>
                    <a:pt x="26888" y="9495"/>
                    <a:pt x="26799" y="8741"/>
                    <a:pt x="26976" y="8031"/>
                  </a:cubicBezTo>
                  <a:lnTo>
                    <a:pt x="26976" y="8031"/>
                  </a:lnTo>
                  <a:cubicBezTo>
                    <a:pt x="27154" y="8475"/>
                    <a:pt x="27376" y="8874"/>
                    <a:pt x="27553" y="9318"/>
                  </a:cubicBezTo>
                  <a:lnTo>
                    <a:pt x="27464" y="9318"/>
                  </a:lnTo>
                  <a:lnTo>
                    <a:pt x="27331" y="9406"/>
                  </a:lnTo>
                  <a:cubicBezTo>
                    <a:pt x="27067" y="9557"/>
                    <a:pt x="27220" y="9933"/>
                    <a:pt x="27490" y="9933"/>
                  </a:cubicBezTo>
                  <a:cubicBezTo>
                    <a:pt x="27538" y="9933"/>
                    <a:pt x="27589" y="9921"/>
                    <a:pt x="27642" y="9894"/>
                  </a:cubicBezTo>
                  <a:lnTo>
                    <a:pt x="27731" y="9850"/>
                  </a:lnTo>
                  <a:cubicBezTo>
                    <a:pt x="27864" y="10249"/>
                    <a:pt x="27997" y="10693"/>
                    <a:pt x="28086" y="11137"/>
                  </a:cubicBezTo>
                  <a:cubicBezTo>
                    <a:pt x="28041" y="11137"/>
                    <a:pt x="28041" y="11181"/>
                    <a:pt x="27997" y="11181"/>
                  </a:cubicBezTo>
                  <a:lnTo>
                    <a:pt x="27464" y="11935"/>
                  </a:lnTo>
                  <a:cubicBezTo>
                    <a:pt x="27307" y="12157"/>
                    <a:pt x="27508" y="12355"/>
                    <a:pt x="27702" y="12355"/>
                  </a:cubicBezTo>
                  <a:cubicBezTo>
                    <a:pt x="27780" y="12355"/>
                    <a:pt x="27857" y="12323"/>
                    <a:pt x="27908" y="12246"/>
                  </a:cubicBezTo>
                  <a:lnTo>
                    <a:pt x="28174" y="11891"/>
                  </a:lnTo>
                  <a:cubicBezTo>
                    <a:pt x="28219" y="12290"/>
                    <a:pt x="28263" y="12690"/>
                    <a:pt x="28307" y="13089"/>
                  </a:cubicBezTo>
                  <a:cubicBezTo>
                    <a:pt x="28219" y="13133"/>
                    <a:pt x="28174" y="13178"/>
                    <a:pt x="28174" y="13222"/>
                  </a:cubicBezTo>
                  <a:cubicBezTo>
                    <a:pt x="27731" y="13888"/>
                    <a:pt x="27464" y="14642"/>
                    <a:pt x="27331" y="15440"/>
                  </a:cubicBezTo>
                  <a:cubicBezTo>
                    <a:pt x="27154" y="15440"/>
                    <a:pt x="26976" y="15396"/>
                    <a:pt x="26755" y="15396"/>
                  </a:cubicBezTo>
                  <a:cubicBezTo>
                    <a:pt x="26799" y="14997"/>
                    <a:pt x="26888" y="14642"/>
                    <a:pt x="27021" y="14287"/>
                  </a:cubicBezTo>
                  <a:cubicBezTo>
                    <a:pt x="27112" y="14075"/>
                    <a:pt x="26933" y="13863"/>
                    <a:pt x="26769" y="13863"/>
                  </a:cubicBezTo>
                  <a:cubicBezTo>
                    <a:pt x="26693" y="13863"/>
                    <a:pt x="26619" y="13908"/>
                    <a:pt x="26577" y="14021"/>
                  </a:cubicBezTo>
                  <a:cubicBezTo>
                    <a:pt x="26355" y="14464"/>
                    <a:pt x="26222" y="14908"/>
                    <a:pt x="26222" y="15396"/>
                  </a:cubicBezTo>
                  <a:cubicBezTo>
                    <a:pt x="26045" y="15396"/>
                    <a:pt x="25867" y="15440"/>
                    <a:pt x="25690" y="15440"/>
                  </a:cubicBezTo>
                  <a:cubicBezTo>
                    <a:pt x="25645" y="14331"/>
                    <a:pt x="25867" y="13222"/>
                    <a:pt x="26355" y="12157"/>
                  </a:cubicBezTo>
                  <a:cubicBezTo>
                    <a:pt x="26458" y="11951"/>
                    <a:pt x="26269" y="11745"/>
                    <a:pt x="26075" y="11745"/>
                  </a:cubicBezTo>
                  <a:cubicBezTo>
                    <a:pt x="26018" y="11745"/>
                    <a:pt x="25962" y="11762"/>
                    <a:pt x="25912" y="11802"/>
                  </a:cubicBezTo>
                  <a:cubicBezTo>
                    <a:pt x="24802" y="10826"/>
                    <a:pt x="24226" y="9406"/>
                    <a:pt x="24314" y="7942"/>
                  </a:cubicBezTo>
                  <a:cubicBezTo>
                    <a:pt x="24314" y="7765"/>
                    <a:pt x="24181" y="7676"/>
                    <a:pt x="24048" y="7676"/>
                  </a:cubicBezTo>
                  <a:cubicBezTo>
                    <a:pt x="23915" y="7676"/>
                    <a:pt x="23782" y="7765"/>
                    <a:pt x="23782" y="7942"/>
                  </a:cubicBezTo>
                  <a:lnTo>
                    <a:pt x="23782" y="8297"/>
                  </a:lnTo>
                  <a:lnTo>
                    <a:pt x="23693" y="8297"/>
                  </a:lnTo>
                  <a:lnTo>
                    <a:pt x="22717" y="8785"/>
                  </a:lnTo>
                  <a:cubicBezTo>
                    <a:pt x="22446" y="8940"/>
                    <a:pt x="22648" y="9298"/>
                    <a:pt x="22910" y="9298"/>
                  </a:cubicBezTo>
                  <a:cubicBezTo>
                    <a:pt x="22949" y="9298"/>
                    <a:pt x="22988" y="9290"/>
                    <a:pt x="23028" y="9273"/>
                  </a:cubicBezTo>
                  <a:lnTo>
                    <a:pt x="23782" y="8874"/>
                  </a:lnTo>
                  <a:cubicBezTo>
                    <a:pt x="23826" y="9051"/>
                    <a:pt x="23826" y="9185"/>
                    <a:pt x="23871" y="9318"/>
                  </a:cubicBezTo>
                  <a:lnTo>
                    <a:pt x="23826" y="9318"/>
                  </a:lnTo>
                  <a:cubicBezTo>
                    <a:pt x="23427" y="9540"/>
                    <a:pt x="23072" y="9806"/>
                    <a:pt x="22850" y="10205"/>
                  </a:cubicBezTo>
                  <a:cubicBezTo>
                    <a:pt x="22725" y="10425"/>
                    <a:pt x="22932" y="10644"/>
                    <a:pt x="23127" y="10644"/>
                  </a:cubicBezTo>
                  <a:cubicBezTo>
                    <a:pt x="23208" y="10644"/>
                    <a:pt x="23286" y="10607"/>
                    <a:pt x="23338" y="10516"/>
                  </a:cubicBezTo>
                  <a:cubicBezTo>
                    <a:pt x="23471" y="10205"/>
                    <a:pt x="23738" y="10028"/>
                    <a:pt x="24004" y="9894"/>
                  </a:cubicBezTo>
                  <a:cubicBezTo>
                    <a:pt x="24181" y="10383"/>
                    <a:pt x="24447" y="10915"/>
                    <a:pt x="24758" y="11359"/>
                  </a:cubicBezTo>
                  <a:cubicBezTo>
                    <a:pt x="24314" y="11048"/>
                    <a:pt x="23782" y="10826"/>
                    <a:pt x="23250" y="10737"/>
                  </a:cubicBezTo>
                  <a:cubicBezTo>
                    <a:pt x="23222" y="10731"/>
                    <a:pt x="23196" y="10728"/>
                    <a:pt x="23171" y="10728"/>
                  </a:cubicBezTo>
                  <a:cubicBezTo>
                    <a:pt x="22871" y="10728"/>
                    <a:pt x="22744" y="11188"/>
                    <a:pt x="23072" y="11270"/>
                  </a:cubicBezTo>
                  <a:cubicBezTo>
                    <a:pt x="23871" y="11447"/>
                    <a:pt x="24625" y="11802"/>
                    <a:pt x="25246" y="12379"/>
                  </a:cubicBezTo>
                  <a:cubicBezTo>
                    <a:pt x="25299" y="12432"/>
                    <a:pt x="25365" y="12456"/>
                    <a:pt x="25431" y="12456"/>
                  </a:cubicBezTo>
                  <a:cubicBezTo>
                    <a:pt x="25533" y="12456"/>
                    <a:pt x="25636" y="12398"/>
                    <a:pt x="25690" y="12290"/>
                  </a:cubicBezTo>
                  <a:lnTo>
                    <a:pt x="25690" y="12290"/>
                  </a:lnTo>
                  <a:cubicBezTo>
                    <a:pt x="25645" y="12468"/>
                    <a:pt x="25557" y="12645"/>
                    <a:pt x="25512" y="12823"/>
                  </a:cubicBezTo>
                  <a:lnTo>
                    <a:pt x="25424" y="12778"/>
                  </a:lnTo>
                  <a:cubicBezTo>
                    <a:pt x="25362" y="12717"/>
                    <a:pt x="25293" y="12691"/>
                    <a:pt x="25226" y="12691"/>
                  </a:cubicBezTo>
                  <a:cubicBezTo>
                    <a:pt x="25008" y="12691"/>
                    <a:pt x="24820" y="12973"/>
                    <a:pt x="25024" y="13178"/>
                  </a:cubicBezTo>
                  <a:lnTo>
                    <a:pt x="25246" y="13355"/>
                  </a:lnTo>
                  <a:cubicBezTo>
                    <a:pt x="25290" y="13400"/>
                    <a:pt x="25290" y="13400"/>
                    <a:pt x="25335" y="13444"/>
                  </a:cubicBezTo>
                  <a:cubicBezTo>
                    <a:pt x="25290" y="13710"/>
                    <a:pt x="25246" y="14021"/>
                    <a:pt x="25202" y="14331"/>
                  </a:cubicBezTo>
                  <a:cubicBezTo>
                    <a:pt x="25202" y="14287"/>
                    <a:pt x="25157" y="14243"/>
                    <a:pt x="25157" y="14243"/>
                  </a:cubicBezTo>
                  <a:cubicBezTo>
                    <a:pt x="24625" y="13666"/>
                    <a:pt x="23959" y="13266"/>
                    <a:pt x="23250" y="13045"/>
                  </a:cubicBezTo>
                  <a:cubicBezTo>
                    <a:pt x="23211" y="13030"/>
                    <a:pt x="23174" y="13023"/>
                    <a:pt x="23141" y="13023"/>
                  </a:cubicBezTo>
                  <a:cubicBezTo>
                    <a:pt x="22871" y="13023"/>
                    <a:pt x="22800" y="13458"/>
                    <a:pt x="23116" y="13577"/>
                  </a:cubicBezTo>
                  <a:cubicBezTo>
                    <a:pt x="23738" y="13799"/>
                    <a:pt x="24314" y="14154"/>
                    <a:pt x="24758" y="14642"/>
                  </a:cubicBezTo>
                  <a:cubicBezTo>
                    <a:pt x="24825" y="14708"/>
                    <a:pt x="24902" y="14742"/>
                    <a:pt x="24974" y="14742"/>
                  </a:cubicBezTo>
                  <a:cubicBezTo>
                    <a:pt x="25046" y="14742"/>
                    <a:pt x="25113" y="14708"/>
                    <a:pt x="25157" y="14642"/>
                  </a:cubicBezTo>
                  <a:cubicBezTo>
                    <a:pt x="25157" y="14864"/>
                    <a:pt x="25157" y="15130"/>
                    <a:pt x="25157" y="15352"/>
                  </a:cubicBezTo>
                  <a:cubicBezTo>
                    <a:pt x="25113" y="15307"/>
                    <a:pt x="25024" y="15263"/>
                    <a:pt x="24980" y="15263"/>
                  </a:cubicBezTo>
                  <a:lnTo>
                    <a:pt x="24935" y="15263"/>
                  </a:lnTo>
                  <a:cubicBezTo>
                    <a:pt x="24847" y="15219"/>
                    <a:pt x="24802" y="15130"/>
                    <a:pt x="24758" y="15130"/>
                  </a:cubicBezTo>
                  <a:cubicBezTo>
                    <a:pt x="24625" y="14997"/>
                    <a:pt x="24492" y="14908"/>
                    <a:pt x="24314" y="14819"/>
                  </a:cubicBezTo>
                  <a:cubicBezTo>
                    <a:pt x="24048" y="14686"/>
                    <a:pt x="23738" y="14553"/>
                    <a:pt x="23383" y="14509"/>
                  </a:cubicBezTo>
                  <a:cubicBezTo>
                    <a:pt x="23359" y="14497"/>
                    <a:pt x="23332" y="14491"/>
                    <a:pt x="23304" y="14491"/>
                  </a:cubicBezTo>
                  <a:cubicBezTo>
                    <a:pt x="23229" y="14491"/>
                    <a:pt x="23149" y="14533"/>
                    <a:pt x="23116" y="14597"/>
                  </a:cubicBezTo>
                  <a:cubicBezTo>
                    <a:pt x="22983" y="13488"/>
                    <a:pt x="22584" y="12468"/>
                    <a:pt x="21963" y="11580"/>
                  </a:cubicBezTo>
                  <a:cubicBezTo>
                    <a:pt x="21897" y="11488"/>
                    <a:pt x="21807" y="11451"/>
                    <a:pt x="21720" y="11451"/>
                  </a:cubicBezTo>
                  <a:cubicBezTo>
                    <a:pt x="21514" y="11451"/>
                    <a:pt x="21319" y="11660"/>
                    <a:pt x="21475" y="11847"/>
                  </a:cubicBezTo>
                  <a:cubicBezTo>
                    <a:pt x="22185" y="12823"/>
                    <a:pt x="22584" y="13976"/>
                    <a:pt x="22628" y="15219"/>
                  </a:cubicBezTo>
                  <a:cubicBezTo>
                    <a:pt x="22628" y="15396"/>
                    <a:pt x="22761" y="15485"/>
                    <a:pt x="22895" y="15485"/>
                  </a:cubicBezTo>
                  <a:cubicBezTo>
                    <a:pt x="23028" y="15485"/>
                    <a:pt x="23161" y="15396"/>
                    <a:pt x="23161" y="15219"/>
                  </a:cubicBezTo>
                  <a:lnTo>
                    <a:pt x="23161" y="14997"/>
                  </a:lnTo>
                  <a:cubicBezTo>
                    <a:pt x="23205" y="14997"/>
                    <a:pt x="23250" y="14997"/>
                    <a:pt x="23250" y="15041"/>
                  </a:cubicBezTo>
                  <a:cubicBezTo>
                    <a:pt x="23604" y="15086"/>
                    <a:pt x="23915" y="15219"/>
                    <a:pt x="24181" y="15396"/>
                  </a:cubicBezTo>
                  <a:cubicBezTo>
                    <a:pt x="24314" y="15485"/>
                    <a:pt x="24447" y="15574"/>
                    <a:pt x="24581" y="15662"/>
                  </a:cubicBezTo>
                  <a:cubicBezTo>
                    <a:pt x="24669" y="15751"/>
                    <a:pt x="24758" y="15884"/>
                    <a:pt x="24891" y="15884"/>
                  </a:cubicBezTo>
                  <a:cubicBezTo>
                    <a:pt x="24913" y="15906"/>
                    <a:pt x="24935" y="15917"/>
                    <a:pt x="24958" y="15917"/>
                  </a:cubicBezTo>
                  <a:cubicBezTo>
                    <a:pt x="24980" y="15917"/>
                    <a:pt x="25002" y="15906"/>
                    <a:pt x="25024" y="15884"/>
                  </a:cubicBezTo>
                  <a:cubicBezTo>
                    <a:pt x="25061" y="15994"/>
                    <a:pt x="25157" y="16073"/>
                    <a:pt x="25265" y="16073"/>
                  </a:cubicBezTo>
                  <a:cubicBezTo>
                    <a:pt x="25288" y="16073"/>
                    <a:pt x="25311" y="16069"/>
                    <a:pt x="25335" y="16062"/>
                  </a:cubicBezTo>
                  <a:cubicBezTo>
                    <a:pt x="25765" y="15976"/>
                    <a:pt x="26194" y="15927"/>
                    <a:pt x="26612" y="15927"/>
                  </a:cubicBezTo>
                  <a:cubicBezTo>
                    <a:pt x="26841" y="15927"/>
                    <a:pt x="27067" y="15941"/>
                    <a:pt x="27287" y="15973"/>
                  </a:cubicBezTo>
                  <a:cubicBezTo>
                    <a:pt x="26843" y="16239"/>
                    <a:pt x="26444" y="16550"/>
                    <a:pt x="26045" y="16860"/>
                  </a:cubicBezTo>
                  <a:cubicBezTo>
                    <a:pt x="25840" y="17065"/>
                    <a:pt x="26028" y="17347"/>
                    <a:pt x="26247" y="17347"/>
                  </a:cubicBezTo>
                  <a:cubicBezTo>
                    <a:pt x="26313" y="17347"/>
                    <a:pt x="26382" y="17321"/>
                    <a:pt x="26444" y="17260"/>
                  </a:cubicBezTo>
                  <a:cubicBezTo>
                    <a:pt x="26932" y="16860"/>
                    <a:pt x="27509" y="16461"/>
                    <a:pt x="28086" y="16150"/>
                  </a:cubicBezTo>
                  <a:lnTo>
                    <a:pt x="28086" y="16150"/>
                  </a:lnTo>
                  <a:cubicBezTo>
                    <a:pt x="28041" y="16417"/>
                    <a:pt x="27997" y="16683"/>
                    <a:pt x="27953" y="16905"/>
                  </a:cubicBezTo>
                  <a:cubicBezTo>
                    <a:pt x="27908" y="16905"/>
                    <a:pt x="27864" y="16949"/>
                    <a:pt x="27819" y="16949"/>
                  </a:cubicBezTo>
                  <a:cubicBezTo>
                    <a:pt x="26976" y="17526"/>
                    <a:pt x="26267" y="18236"/>
                    <a:pt x="25690" y="19079"/>
                  </a:cubicBezTo>
                  <a:cubicBezTo>
                    <a:pt x="25563" y="19300"/>
                    <a:pt x="25774" y="19498"/>
                    <a:pt x="25970" y="19498"/>
                  </a:cubicBezTo>
                  <a:cubicBezTo>
                    <a:pt x="26050" y="19498"/>
                    <a:pt x="26127" y="19466"/>
                    <a:pt x="26178" y="19389"/>
                  </a:cubicBezTo>
                  <a:cubicBezTo>
                    <a:pt x="26621" y="18724"/>
                    <a:pt x="27154" y="18191"/>
                    <a:pt x="27731" y="17703"/>
                  </a:cubicBezTo>
                  <a:lnTo>
                    <a:pt x="27731" y="17703"/>
                  </a:lnTo>
                  <a:cubicBezTo>
                    <a:pt x="27642" y="18103"/>
                    <a:pt x="27509" y="18502"/>
                    <a:pt x="27376" y="18857"/>
                  </a:cubicBezTo>
                  <a:cubicBezTo>
                    <a:pt x="27287" y="18857"/>
                    <a:pt x="27198" y="18901"/>
                    <a:pt x="27154" y="18946"/>
                  </a:cubicBezTo>
                  <a:cubicBezTo>
                    <a:pt x="26400" y="19744"/>
                    <a:pt x="25867" y="20720"/>
                    <a:pt x="25601" y="21785"/>
                  </a:cubicBezTo>
                  <a:cubicBezTo>
                    <a:pt x="25601" y="21874"/>
                    <a:pt x="25601" y="21963"/>
                    <a:pt x="25690" y="22051"/>
                  </a:cubicBezTo>
                  <a:cubicBezTo>
                    <a:pt x="25468" y="22362"/>
                    <a:pt x="25202" y="22717"/>
                    <a:pt x="24935" y="23027"/>
                  </a:cubicBezTo>
                  <a:cubicBezTo>
                    <a:pt x="24980" y="21963"/>
                    <a:pt x="25290" y="20942"/>
                    <a:pt x="25823" y="20055"/>
                  </a:cubicBezTo>
                  <a:cubicBezTo>
                    <a:pt x="25944" y="19842"/>
                    <a:pt x="25754" y="19650"/>
                    <a:pt x="25564" y="19650"/>
                  </a:cubicBezTo>
                  <a:cubicBezTo>
                    <a:pt x="25477" y="19650"/>
                    <a:pt x="25391" y="19691"/>
                    <a:pt x="25335" y="19789"/>
                  </a:cubicBezTo>
                  <a:cubicBezTo>
                    <a:pt x="24714" y="20809"/>
                    <a:pt x="24403" y="22007"/>
                    <a:pt x="24359" y="23205"/>
                  </a:cubicBezTo>
                  <a:lnTo>
                    <a:pt x="24181" y="22983"/>
                  </a:lnTo>
                  <a:lnTo>
                    <a:pt x="24181" y="22939"/>
                  </a:lnTo>
                  <a:cubicBezTo>
                    <a:pt x="23915" y="21430"/>
                    <a:pt x="24314" y="19877"/>
                    <a:pt x="25290" y="18679"/>
                  </a:cubicBezTo>
                  <a:cubicBezTo>
                    <a:pt x="25461" y="18475"/>
                    <a:pt x="25265" y="18192"/>
                    <a:pt x="25065" y="18192"/>
                  </a:cubicBezTo>
                  <a:cubicBezTo>
                    <a:pt x="25004" y="18192"/>
                    <a:pt x="24943" y="18218"/>
                    <a:pt x="24891" y="18280"/>
                  </a:cubicBezTo>
                  <a:cubicBezTo>
                    <a:pt x="24181" y="19167"/>
                    <a:pt x="23738" y="20232"/>
                    <a:pt x="23604" y="21341"/>
                  </a:cubicBezTo>
                  <a:cubicBezTo>
                    <a:pt x="23560" y="21297"/>
                    <a:pt x="23560" y="21253"/>
                    <a:pt x="23516" y="21253"/>
                  </a:cubicBezTo>
                  <a:cubicBezTo>
                    <a:pt x="23205" y="21031"/>
                    <a:pt x="22850" y="20809"/>
                    <a:pt x="22495" y="20632"/>
                  </a:cubicBezTo>
                  <a:cubicBezTo>
                    <a:pt x="22673" y="20321"/>
                    <a:pt x="22939" y="20055"/>
                    <a:pt x="23250" y="19877"/>
                  </a:cubicBezTo>
                  <a:cubicBezTo>
                    <a:pt x="23514" y="19726"/>
                    <a:pt x="23329" y="19351"/>
                    <a:pt x="23104" y="19351"/>
                  </a:cubicBezTo>
                  <a:cubicBezTo>
                    <a:pt x="23064" y="19351"/>
                    <a:pt x="23023" y="19363"/>
                    <a:pt x="22983" y="19389"/>
                  </a:cubicBezTo>
                  <a:cubicBezTo>
                    <a:pt x="22495" y="19700"/>
                    <a:pt x="22140" y="20099"/>
                    <a:pt x="21874" y="20587"/>
                  </a:cubicBezTo>
                  <a:cubicBezTo>
                    <a:pt x="21741" y="20676"/>
                    <a:pt x="21785" y="20898"/>
                    <a:pt x="21918" y="20986"/>
                  </a:cubicBezTo>
                  <a:cubicBezTo>
                    <a:pt x="22407" y="21164"/>
                    <a:pt x="22850" y="21430"/>
                    <a:pt x="23250" y="21741"/>
                  </a:cubicBezTo>
                  <a:cubicBezTo>
                    <a:pt x="23283" y="21775"/>
                    <a:pt x="23324" y="21789"/>
                    <a:pt x="23366" y="21789"/>
                  </a:cubicBezTo>
                  <a:cubicBezTo>
                    <a:pt x="23433" y="21789"/>
                    <a:pt x="23505" y="21751"/>
                    <a:pt x="23560" y="21696"/>
                  </a:cubicBezTo>
                  <a:lnTo>
                    <a:pt x="23560" y="21696"/>
                  </a:lnTo>
                  <a:cubicBezTo>
                    <a:pt x="23516" y="22184"/>
                    <a:pt x="23560" y="22628"/>
                    <a:pt x="23604" y="23072"/>
                  </a:cubicBezTo>
                  <a:cubicBezTo>
                    <a:pt x="23604" y="23160"/>
                    <a:pt x="23649" y="23205"/>
                    <a:pt x="23693" y="23249"/>
                  </a:cubicBezTo>
                  <a:cubicBezTo>
                    <a:pt x="23693" y="23294"/>
                    <a:pt x="23738" y="23338"/>
                    <a:pt x="23738" y="23338"/>
                  </a:cubicBezTo>
                  <a:lnTo>
                    <a:pt x="24181" y="23826"/>
                  </a:lnTo>
                  <a:cubicBezTo>
                    <a:pt x="23915" y="24048"/>
                    <a:pt x="23693" y="24270"/>
                    <a:pt x="23427" y="24492"/>
                  </a:cubicBezTo>
                  <a:cubicBezTo>
                    <a:pt x="22850" y="24935"/>
                    <a:pt x="22273" y="25335"/>
                    <a:pt x="21608" y="25645"/>
                  </a:cubicBezTo>
                  <a:lnTo>
                    <a:pt x="21874" y="25335"/>
                  </a:lnTo>
                  <a:cubicBezTo>
                    <a:pt x="21918" y="25290"/>
                    <a:pt x="21918" y="25246"/>
                    <a:pt x="21918" y="25201"/>
                  </a:cubicBezTo>
                  <a:cubicBezTo>
                    <a:pt x="21988" y="25259"/>
                    <a:pt x="22067" y="25284"/>
                    <a:pt x="22141" y="25284"/>
                  </a:cubicBezTo>
                  <a:cubicBezTo>
                    <a:pt x="22351" y="25284"/>
                    <a:pt x="22526" y="25087"/>
                    <a:pt x="22362" y="24891"/>
                  </a:cubicBezTo>
                  <a:cubicBezTo>
                    <a:pt x="21918" y="24270"/>
                    <a:pt x="21342" y="23737"/>
                    <a:pt x="20676" y="23338"/>
                  </a:cubicBezTo>
                  <a:cubicBezTo>
                    <a:pt x="20632" y="23316"/>
                    <a:pt x="20587" y="23305"/>
                    <a:pt x="20543" y="23305"/>
                  </a:cubicBezTo>
                  <a:cubicBezTo>
                    <a:pt x="20499" y="23305"/>
                    <a:pt x="20454" y="23316"/>
                    <a:pt x="20410" y="23338"/>
                  </a:cubicBezTo>
                  <a:cubicBezTo>
                    <a:pt x="20499" y="23205"/>
                    <a:pt x="20587" y="23116"/>
                    <a:pt x="20676" y="22983"/>
                  </a:cubicBezTo>
                  <a:cubicBezTo>
                    <a:pt x="20676" y="23027"/>
                    <a:pt x="20721" y="23027"/>
                    <a:pt x="20765" y="23072"/>
                  </a:cubicBezTo>
                  <a:cubicBezTo>
                    <a:pt x="21386" y="23515"/>
                    <a:pt x="22007" y="24092"/>
                    <a:pt x="22540" y="24713"/>
                  </a:cubicBezTo>
                  <a:cubicBezTo>
                    <a:pt x="22591" y="24775"/>
                    <a:pt x="22652" y="24801"/>
                    <a:pt x="22713" y="24801"/>
                  </a:cubicBezTo>
                  <a:cubicBezTo>
                    <a:pt x="22914" y="24801"/>
                    <a:pt x="23109" y="24518"/>
                    <a:pt x="22939" y="24314"/>
                  </a:cubicBezTo>
                  <a:cubicBezTo>
                    <a:pt x="22362" y="23693"/>
                    <a:pt x="21741" y="23072"/>
                    <a:pt x="21031" y="22584"/>
                  </a:cubicBezTo>
                  <a:cubicBezTo>
                    <a:pt x="20987" y="22584"/>
                    <a:pt x="20942" y="22539"/>
                    <a:pt x="20898" y="22539"/>
                  </a:cubicBezTo>
                  <a:cubicBezTo>
                    <a:pt x="20987" y="22406"/>
                    <a:pt x="21031" y="22273"/>
                    <a:pt x="21075" y="22184"/>
                  </a:cubicBezTo>
                  <a:cubicBezTo>
                    <a:pt x="21785" y="22761"/>
                    <a:pt x="22495" y="23382"/>
                    <a:pt x="23116" y="24092"/>
                  </a:cubicBezTo>
                  <a:cubicBezTo>
                    <a:pt x="23168" y="24154"/>
                    <a:pt x="23229" y="24180"/>
                    <a:pt x="23290" y="24180"/>
                  </a:cubicBezTo>
                  <a:cubicBezTo>
                    <a:pt x="23490" y="24180"/>
                    <a:pt x="23686" y="23897"/>
                    <a:pt x="23516" y="23693"/>
                  </a:cubicBezTo>
                  <a:cubicBezTo>
                    <a:pt x="22850" y="22983"/>
                    <a:pt x="22185" y="22317"/>
                    <a:pt x="21430" y="21741"/>
                  </a:cubicBezTo>
                  <a:cubicBezTo>
                    <a:pt x="21386" y="21696"/>
                    <a:pt x="21297" y="21652"/>
                    <a:pt x="21253" y="21652"/>
                  </a:cubicBezTo>
                  <a:cubicBezTo>
                    <a:pt x="21430" y="20898"/>
                    <a:pt x="21386" y="20055"/>
                    <a:pt x="21164" y="19300"/>
                  </a:cubicBezTo>
                  <a:cubicBezTo>
                    <a:pt x="21129" y="19140"/>
                    <a:pt x="21014" y="19073"/>
                    <a:pt x="20895" y="19073"/>
                  </a:cubicBezTo>
                  <a:cubicBezTo>
                    <a:pt x="20719" y="19073"/>
                    <a:pt x="20534" y="19221"/>
                    <a:pt x="20587" y="19434"/>
                  </a:cubicBezTo>
                  <a:cubicBezTo>
                    <a:pt x="21031" y="20809"/>
                    <a:pt x="20721" y="22273"/>
                    <a:pt x="19744" y="23338"/>
                  </a:cubicBezTo>
                  <a:cubicBezTo>
                    <a:pt x="19529" y="23518"/>
                    <a:pt x="19721" y="23785"/>
                    <a:pt x="19944" y="23785"/>
                  </a:cubicBezTo>
                  <a:cubicBezTo>
                    <a:pt x="19996" y="23785"/>
                    <a:pt x="20049" y="23771"/>
                    <a:pt x="20099" y="23737"/>
                  </a:cubicBezTo>
                  <a:lnTo>
                    <a:pt x="20099" y="23737"/>
                  </a:lnTo>
                  <a:cubicBezTo>
                    <a:pt x="19079" y="25113"/>
                    <a:pt x="17792" y="26311"/>
                    <a:pt x="16372" y="27242"/>
                  </a:cubicBezTo>
                  <a:cubicBezTo>
                    <a:pt x="16328" y="27242"/>
                    <a:pt x="16284" y="27287"/>
                    <a:pt x="16284" y="27331"/>
                  </a:cubicBezTo>
                  <a:cubicBezTo>
                    <a:pt x="15848" y="27373"/>
                    <a:pt x="15412" y="27394"/>
                    <a:pt x="14978" y="27394"/>
                  </a:cubicBezTo>
                  <a:cubicBezTo>
                    <a:pt x="12227" y="27394"/>
                    <a:pt x="9526" y="26557"/>
                    <a:pt x="7188" y="25024"/>
                  </a:cubicBezTo>
                  <a:cubicBezTo>
                    <a:pt x="2840" y="21963"/>
                    <a:pt x="755" y="16594"/>
                    <a:pt x="1864" y="11403"/>
                  </a:cubicBezTo>
                  <a:cubicBezTo>
                    <a:pt x="2485" y="8741"/>
                    <a:pt x="3861" y="6301"/>
                    <a:pt x="5813" y="4393"/>
                  </a:cubicBezTo>
                  <a:cubicBezTo>
                    <a:pt x="7672" y="2534"/>
                    <a:pt x="10477" y="675"/>
                    <a:pt x="13255" y="675"/>
                  </a:cubicBezTo>
                  <a:cubicBezTo>
                    <a:pt x="13660" y="675"/>
                    <a:pt x="14064" y="714"/>
                    <a:pt x="14465" y="799"/>
                  </a:cubicBezTo>
                  <a:cubicBezTo>
                    <a:pt x="14598" y="799"/>
                    <a:pt x="14731" y="755"/>
                    <a:pt x="14775" y="622"/>
                  </a:cubicBezTo>
                  <a:close/>
                  <a:moveTo>
                    <a:pt x="14243" y="0"/>
                  </a:moveTo>
                  <a:cubicBezTo>
                    <a:pt x="14154" y="0"/>
                    <a:pt x="14065" y="45"/>
                    <a:pt x="14021" y="89"/>
                  </a:cubicBezTo>
                  <a:cubicBezTo>
                    <a:pt x="13767" y="63"/>
                    <a:pt x="13513" y="50"/>
                    <a:pt x="13260" y="50"/>
                  </a:cubicBezTo>
                  <a:cubicBezTo>
                    <a:pt x="8423" y="50"/>
                    <a:pt x="3772" y="4742"/>
                    <a:pt x="2086" y="8874"/>
                  </a:cubicBezTo>
                  <a:cubicBezTo>
                    <a:pt x="1" y="14021"/>
                    <a:pt x="1110" y="19877"/>
                    <a:pt x="4926" y="23826"/>
                  </a:cubicBezTo>
                  <a:cubicBezTo>
                    <a:pt x="7554" y="26510"/>
                    <a:pt x="11298" y="27909"/>
                    <a:pt x="15031" y="27909"/>
                  </a:cubicBezTo>
                  <a:cubicBezTo>
                    <a:pt x="17347" y="27909"/>
                    <a:pt x="19658" y="27370"/>
                    <a:pt x="21697" y="26266"/>
                  </a:cubicBezTo>
                  <a:cubicBezTo>
                    <a:pt x="26799" y="23471"/>
                    <a:pt x="29683" y="17126"/>
                    <a:pt x="28707" y="11403"/>
                  </a:cubicBezTo>
                  <a:cubicBezTo>
                    <a:pt x="27509" y="4437"/>
                    <a:pt x="20898" y="355"/>
                    <a:pt x="14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7061795" y="4119640"/>
              <a:ext cx="199954" cy="143676"/>
            </a:xfrm>
            <a:custGeom>
              <a:avLst/>
              <a:gdLst/>
              <a:ahLst/>
              <a:cxnLst/>
              <a:rect l="l" t="t" r="r" b="b"/>
              <a:pathLst>
                <a:path w="1510" h="1085" extrusionOk="0">
                  <a:moveTo>
                    <a:pt x="382" y="1"/>
                  </a:moveTo>
                  <a:cubicBezTo>
                    <a:pt x="75" y="1"/>
                    <a:pt x="1" y="474"/>
                    <a:pt x="319" y="553"/>
                  </a:cubicBezTo>
                  <a:cubicBezTo>
                    <a:pt x="585" y="642"/>
                    <a:pt x="807" y="775"/>
                    <a:pt x="985" y="997"/>
                  </a:cubicBezTo>
                  <a:cubicBezTo>
                    <a:pt x="1026" y="1059"/>
                    <a:pt x="1079" y="1085"/>
                    <a:pt x="1134" y="1085"/>
                  </a:cubicBezTo>
                  <a:cubicBezTo>
                    <a:pt x="1314" y="1085"/>
                    <a:pt x="1510" y="802"/>
                    <a:pt x="1340" y="598"/>
                  </a:cubicBezTo>
                  <a:cubicBezTo>
                    <a:pt x="1118" y="287"/>
                    <a:pt x="807" y="110"/>
                    <a:pt x="497" y="21"/>
                  </a:cubicBezTo>
                  <a:cubicBezTo>
                    <a:pt x="456" y="7"/>
                    <a:pt x="418" y="1"/>
                    <a:pt x="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7256717" y="4247161"/>
              <a:ext cx="76539" cy="85278"/>
            </a:xfrm>
            <a:custGeom>
              <a:avLst/>
              <a:gdLst/>
              <a:ahLst/>
              <a:cxnLst/>
              <a:rect l="l" t="t" r="r" b="b"/>
              <a:pathLst>
                <a:path w="578" h="644" extrusionOk="0">
                  <a:moveTo>
                    <a:pt x="289" y="1"/>
                  </a:moveTo>
                  <a:cubicBezTo>
                    <a:pt x="145" y="1"/>
                    <a:pt x="1" y="100"/>
                    <a:pt x="1" y="300"/>
                  </a:cubicBezTo>
                  <a:lnTo>
                    <a:pt x="1" y="344"/>
                  </a:lnTo>
                  <a:cubicBezTo>
                    <a:pt x="1" y="544"/>
                    <a:pt x="145" y="644"/>
                    <a:pt x="289" y="644"/>
                  </a:cubicBezTo>
                  <a:cubicBezTo>
                    <a:pt x="433" y="644"/>
                    <a:pt x="578" y="544"/>
                    <a:pt x="578" y="344"/>
                  </a:cubicBezTo>
                  <a:lnTo>
                    <a:pt x="578" y="300"/>
                  </a:lnTo>
                  <a:cubicBezTo>
                    <a:pt x="578" y="100"/>
                    <a:pt x="433"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7579954" y="3652330"/>
              <a:ext cx="105804" cy="70580"/>
            </a:xfrm>
            <a:custGeom>
              <a:avLst/>
              <a:gdLst/>
              <a:ahLst/>
              <a:cxnLst/>
              <a:rect l="l" t="t" r="r" b="b"/>
              <a:pathLst>
                <a:path w="799" h="533" extrusionOk="0">
                  <a:moveTo>
                    <a:pt x="355" y="0"/>
                  </a:moveTo>
                  <a:cubicBezTo>
                    <a:pt x="0" y="0"/>
                    <a:pt x="0" y="533"/>
                    <a:pt x="355" y="533"/>
                  </a:cubicBezTo>
                  <a:lnTo>
                    <a:pt x="444" y="533"/>
                  </a:lnTo>
                  <a:cubicBezTo>
                    <a:pt x="799" y="533"/>
                    <a:pt x="799"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7193950" y="3569700"/>
              <a:ext cx="489954" cy="287616"/>
            </a:xfrm>
            <a:custGeom>
              <a:avLst/>
              <a:gdLst/>
              <a:ahLst/>
              <a:cxnLst/>
              <a:rect l="l" t="t" r="r" b="b"/>
              <a:pathLst>
                <a:path w="3700" h="2172" extrusionOk="0">
                  <a:moveTo>
                    <a:pt x="3267" y="1"/>
                  </a:moveTo>
                  <a:cubicBezTo>
                    <a:pt x="3254" y="1"/>
                    <a:pt x="3240" y="1"/>
                    <a:pt x="3226" y="3"/>
                  </a:cubicBezTo>
                  <a:cubicBezTo>
                    <a:pt x="2072" y="269"/>
                    <a:pt x="1052" y="846"/>
                    <a:pt x="209" y="1689"/>
                  </a:cubicBezTo>
                  <a:cubicBezTo>
                    <a:pt x="1" y="1862"/>
                    <a:pt x="172" y="2171"/>
                    <a:pt x="405" y="2171"/>
                  </a:cubicBezTo>
                  <a:cubicBezTo>
                    <a:pt x="470" y="2171"/>
                    <a:pt x="540" y="2147"/>
                    <a:pt x="608" y="2089"/>
                  </a:cubicBezTo>
                  <a:cubicBezTo>
                    <a:pt x="1362" y="1334"/>
                    <a:pt x="2294" y="802"/>
                    <a:pt x="3359" y="580"/>
                  </a:cubicBezTo>
                  <a:cubicBezTo>
                    <a:pt x="3700" y="495"/>
                    <a:pt x="3590"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7206795" y="3518056"/>
              <a:ext cx="202603" cy="169233"/>
            </a:xfrm>
            <a:custGeom>
              <a:avLst/>
              <a:gdLst/>
              <a:ahLst/>
              <a:cxnLst/>
              <a:rect l="l" t="t" r="r" b="b"/>
              <a:pathLst>
                <a:path w="1530" h="1278" extrusionOk="0">
                  <a:moveTo>
                    <a:pt x="1134" y="0"/>
                  </a:moveTo>
                  <a:cubicBezTo>
                    <a:pt x="1091" y="0"/>
                    <a:pt x="1046" y="12"/>
                    <a:pt x="999" y="38"/>
                  </a:cubicBezTo>
                  <a:cubicBezTo>
                    <a:pt x="688" y="260"/>
                    <a:pt x="378" y="526"/>
                    <a:pt x="156" y="881"/>
                  </a:cubicBezTo>
                  <a:cubicBezTo>
                    <a:pt x="0" y="1068"/>
                    <a:pt x="195" y="1277"/>
                    <a:pt x="401" y="1277"/>
                  </a:cubicBezTo>
                  <a:cubicBezTo>
                    <a:pt x="489" y="1277"/>
                    <a:pt x="578" y="1240"/>
                    <a:pt x="644" y="1147"/>
                  </a:cubicBezTo>
                  <a:cubicBezTo>
                    <a:pt x="822" y="881"/>
                    <a:pt x="1043" y="704"/>
                    <a:pt x="1265" y="526"/>
                  </a:cubicBezTo>
                  <a:cubicBezTo>
                    <a:pt x="1529" y="375"/>
                    <a:pt x="1376" y="0"/>
                    <a:pt x="1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7254466" y="2893034"/>
              <a:ext cx="202867" cy="116000"/>
            </a:xfrm>
            <a:custGeom>
              <a:avLst/>
              <a:gdLst/>
              <a:ahLst/>
              <a:cxnLst/>
              <a:rect l="l" t="t" r="r" b="b"/>
              <a:pathLst>
                <a:path w="1532" h="876" extrusionOk="0">
                  <a:moveTo>
                    <a:pt x="393" y="1"/>
                  </a:moveTo>
                  <a:cubicBezTo>
                    <a:pt x="127" y="1"/>
                    <a:pt x="1" y="465"/>
                    <a:pt x="328" y="588"/>
                  </a:cubicBezTo>
                  <a:lnTo>
                    <a:pt x="1083" y="854"/>
                  </a:lnTo>
                  <a:cubicBezTo>
                    <a:pt x="1117" y="868"/>
                    <a:pt x="1149" y="875"/>
                    <a:pt x="1179" y="875"/>
                  </a:cubicBezTo>
                  <a:cubicBezTo>
                    <a:pt x="1426" y="875"/>
                    <a:pt x="1532" y="440"/>
                    <a:pt x="1216" y="321"/>
                  </a:cubicBezTo>
                  <a:lnTo>
                    <a:pt x="462" y="11"/>
                  </a:lnTo>
                  <a:cubicBezTo>
                    <a:pt x="438" y="4"/>
                    <a:pt x="415"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7462365" y="2972221"/>
              <a:ext cx="70712" cy="80909"/>
            </a:xfrm>
            <a:custGeom>
              <a:avLst/>
              <a:gdLst/>
              <a:ahLst/>
              <a:cxnLst/>
              <a:rect l="l" t="t" r="r" b="b"/>
              <a:pathLst>
                <a:path w="534" h="611" extrusionOk="0">
                  <a:moveTo>
                    <a:pt x="267" y="1"/>
                  </a:moveTo>
                  <a:cubicBezTo>
                    <a:pt x="134" y="1"/>
                    <a:pt x="1" y="101"/>
                    <a:pt x="1" y="300"/>
                  </a:cubicBezTo>
                  <a:lnTo>
                    <a:pt x="1" y="345"/>
                  </a:lnTo>
                  <a:cubicBezTo>
                    <a:pt x="1" y="522"/>
                    <a:pt x="134" y="611"/>
                    <a:pt x="267" y="611"/>
                  </a:cubicBezTo>
                  <a:cubicBezTo>
                    <a:pt x="400" y="611"/>
                    <a:pt x="533" y="522"/>
                    <a:pt x="533" y="345"/>
                  </a:cubicBezTo>
                  <a:lnTo>
                    <a:pt x="533" y="300"/>
                  </a:lnTo>
                  <a:cubicBezTo>
                    <a:pt x="533" y="101"/>
                    <a:pt x="40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7529899" y="2430226"/>
              <a:ext cx="276625" cy="422155"/>
            </a:xfrm>
            <a:custGeom>
              <a:avLst/>
              <a:gdLst/>
              <a:ahLst/>
              <a:cxnLst/>
              <a:rect l="l" t="t" r="r" b="b"/>
              <a:pathLst>
                <a:path w="2089" h="3188" extrusionOk="0">
                  <a:moveTo>
                    <a:pt x="256" y="1"/>
                  </a:moveTo>
                  <a:cubicBezTo>
                    <a:pt x="123" y="1"/>
                    <a:pt x="1" y="90"/>
                    <a:pt x="23" y="267"/>
                  </a:cubicBezTo>
                  <a:cubicBezTo>
                    <a:pt x="112" y="1332"/>
                    <a:pt x="556" y="2308"/>
                    <a:pt x="1265" y="3107"/>
                  </a:cubicBezTo>
                  <a:cubicBezTo>
                    <a:pt x="1321" y="3162"/>
                    <a:pt x="1390" y="3187"/>
                    <a:pt x="1458" y="3187"/>
                  </a:cubicBezTo>
                  <a:cubicBezTo>
                    <a:pt x="1607" y="3187"/>
                    <a:pt x="1753" y="3067"/>
                    <a:pt x="1753" y="2885"/>
                  </a:cubicBezTo>
                  <a:cubicBezTo>
                    <a:pt x="1777" y="2891"/>
                    <a:pt x="1799" y="2893"/>
                    <a:pt x="1821" y="2893"/>
                  </a:cubicBezTo>
                  <a:cubicBezTo>
                    <a:pt x="1964" y="2893"/>
                    <a:pt x="2064" y="2773"/>
                    <a:pt x="2064" y="2619"/>
                  </a:cubicBezTo>
                  <a:lnTo>
                    <a:pt x="2064" y="2574"/>
                  </a:lnTo>
                  <a:cubicBezTo>
                    <a:pt x="2089" y="2375"/>
                    <a:pt x="1918" y="2259"/>
                    <a:pt x="1755" y="2259"/>
                  </a:cubicBezTo>
                  <a:cubicBezTo>
                    <a:pt x="1629" y="2259"/>
                    <a:pt x="1507" y="2330"/>
                    <a:pt x="1487" y="2485"/>
                  </a:cubicBezTo>
                  <a:cubicBezTo>
                    <a:pt x="955" y="1864"/>
                    <a:pt x="644" y="1110"/>
                    <a:pt x="556" y="267"/>
                  </a:cubicBezTo>
                  <a:cubicBezTo>
                    <a:pt x="533" y="90"/>
                    <a:pt x="389"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7532945" y="2290788"/>
              <a:ext cx="76406" cy="80909"/>
            </a:xfrm>
            <a:custGeom>
              <a:avLst/>
              <a:gdLst/>
              <a:ahLst/>
              <a:cxnLst/>
              <a:rect l="l" t="t" r="r" b="b"/>
              <a:pathLst>
                <a:path w="577" h="611" extrusionOk="0">
                  <a:moveTo>
                    <a:pt x="289" y="0"/>
                  </a:moveTo>
                  <a:cubicBezTo>
                    <a:pt x="144" y="0"/>
                    <a:pt x="0" y="100"/>
                    <a:pt x="0" y="300"/>
                  </a:cubicBezTo>
                  <a:lnTo>
                    <a:pt x="0" y="344"/>
                  </a:lnTo>
                  <a:cubicBezTo>
                    <a:pt x="0" y="521"/>
                    <a:pt x="144" y="610"/>
                    <a:pt x="289" y="610"/>
                  </a:cubicBezTo>
                  <a:cubicBezTo>
                    <a:pt x="433" y="610"/>
                    <a:pt x="577" y="521"/>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7165877" y="2230537"/>
              <a:ext cx="326018" cy="124740"/>
            </a:xfrm>
            <a:custGeom>
              <a:avLst/>
              <a:gdLst/>
              <a:ahLst/>
              <a:cxnLst/>
              <a:rect l="l" t="t" r="r" b="b"/>
              <a:pathLst>
                <a:path w="2462" h="942" extrusionOk="0">
                  <a:moveTo>
                    <a:pt x="2018" y="0"/>
                  </a:moveTo>
                  <a:cubicBezTo>
                    <a:pt x="1929" y="0"/>
                    <a:pt x="1840" y="45"/>
                    <a:pt x="1796" y="133"/>
                  </a:cubicBezTo>
                  <a:cubicBezTo>
                    <a:pt x="1752" y="89"/>
                    <a:pt x="1663" y="89"/>
                    <a:pt x="1619" y="89"/>
                  </a:cubicBezTo>
                  <a:cubicBezTo>
                    <a:pt x="1175" y="89"/>
                    <a:pt x="731" y="222"/>
                    <a:pt x="288" y="355"/>
                  </a:cubicBezTo>
                  <a:cubicBezTo>
                    <a:pt x="1" y="478"/>
                    <a:pt x="92" y="942"/>
                    <a:pt x="353" y="942"/>
                  </a:cubicBezTo>
                  <a:cubicBezTo>
                    <a:pt x="374" y="942"/>
                    <a:pt x="397" y="939"/>
                    <a:pt x="421" y="932"/>
                  </a:cubicBezTo>
                  <a:cubicBezTo>
                    <a:pt x="820" y="755"/>
                    <a:pt x="1219" y="666"/>
                    <a:pt x="1619" y="666"/>
                  </a:cubicBezTo>
                  <a:cubicBezTo>
                    <a:pt x="1707" y="621"/>
                    <a:pt x="1796" y="577"/>
                    <a:pt x="1840" y="488"/>
                  </a:cubicBezTo>
                  <a:cubicBezTo>
                    <a:pt x="1872" y="520"/>
                    <a:pt x="1925" y="551"/>
                    <a:pt x="1970" y="551"/>
                  </a:cubicBezTo>
                  <a:cubicBezTo>
                    <a:pt x="1988" y="551"/>
                    <a:pt x="2005" y="546"/>
                    <a:pt x="2018" y="533"/>
                  </a:cubicBezTo>
                  <a:lnTo>
                    <a:pt x="2107" y="533"/>
                  </a:lnTo>
                  <a:cubicBezTo>
                    <a:pt x="2462" y="533"/>
                    <a:pt x="2462"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03881" y="1918423"/>
              <a:ext cx="121959" cy="253452"/>
            </a:xfrm>
            <a:custGeom>
              <a:avLst/>
              <a:gdLst/>
              <a:ahLst/>
              <a:cxnLst/>
              <a:rect l="l" t="t" r="r" b="b"/>
              <a:pathLst>
                <a:path w="921" h="1914" extrusionOk="0">
                  <a:moveTo>
                    <a:pt x="555" y="0"/>
                  </a:moveTo>
                  <a:cubicBezTo>
                    <a:pt x="475" y="0"/>
                    <a:pt x="397" y="41"/>
                    <a:pt x="355" y="139"/>
                  </a:cubicBezTo>
                  <a:cubicBezTo>
                    <a:pt x="134" y="627"/>
                    <a:pt x="1" y="1115"/>
                    <a:pt x="1" y="1647"/>
                  </a:cubicBezTo>
                  <a:cubicBezTo>
                    <a:pt x="1" y="1825"/>
                    <a:pt x="134" y="1914"/>
                    <a:pt x="267" y="1914"/>
                  </a:cubicBezTo>
                  <a:cubicBezTo>
                    <a:pt x="400" y="1914"/>
                    <a:pt x="533" y="1825"/>
                    <a:pt x="533" y="1647"/>
                  </a:cubicBezTo>
                  <a:cubicBezTo>
                    <a:pt x="533" y="1204"/>
                    <a:pt x="622" y="804"/>
                    <a:pt x="799" y="405"/>
                  </a:cubicBezTo>
                  <a:cubicBezTo>
                    <a:pt x="921" y="192"/>
                    <a:pt x="730"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7094635" y="1862144"/>
              <a:ext cx="104612" cy="155329"/>
            </a:xfrm>
            <a:custGeom>
              <a:avLst/>
              <a:gdLst/>
              <a:ahLst/>
              <a:cxnLst/>
              <a:rect l="l" t="t" r="r" b="b"/>
              <a:pathLst>
                <a:path w="790" h="1173" extrusionOk="0">
                  <a:moveTo>
                    <a:pt x="463" y="0"/>
                  </a:moveTo>
                  <a:cubicBezTo>
                    <a:pt x="351" y="0"/>
                    <a:pt x="241" y="64"/>
                    <a:pt x="204" y="209"/>
                  </a:cubicBezTo>
                  <a:cubicBezTo>
                    <a:pt x="160" y="386"/>
                    <a:pt x="116" y="608"/>
                    <a:pt x="27" y="830"/>
                  </a:cubicBezTo>
                  <a:cubicBezTo>
                    <a:pt x="1" y="1040"/>
                    <a:pt x="176" y="1172"/>
                    <a:pt x="342" y="1172"/>
                  </a:cubicBezTo>
                  <a:cubicBezTo>
                    <a:pt x="457" y="1172"/>
                    <a:pt x="567" y="1109"/>
                    <a:pt x="604" y="963"/>
                  </a:cubicBezTo>
                  <a:cubicBezTo>
                    <a:pt x="648" y="741"/>
                    <a:pt x="692" y="564"/>
                    <a:pt x="737" y="342"/>
                  </a:cubicBezTo>
                  <a:cubicBezTo>
                    <a:pt x="789" y="132"/>
                    <a:pt x="62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7051731" y="2063290"/>
              <a:ext cx="115603" cy="82630"/>
            </a:xfrm>
            <a:custGeom>
              <a:avLst/>
              <a:gdLst/>
              <a:ahLst/>
              <a:cxnLst/>
              <a:rect l="l" t="t" r="r" b="b"/>
              <a:pathLst>
                <a:path w="873" h="624" extrusionOk="0">
                  <a:moveTo>
                    <a:pt x="436" y="0"/>
                  </a:moveTo>
                  <a:cubicBezTo>
                    <a:pt x="377" y="0"/>
                    <a:pt x="317" y="20"/>
                    <a:pt x="262" y="65"/>
                  </a:cubicBezTo>
                  <a:lnTo>
                    <a:pt x="173" y="154"/>
                  </a:lnTo>
                  <a:cubicBezTo>
                    <a:pt x="0" y="362"/>
                    <a:pt x="178" y="623"/>
                    <a:pt x="391" y="623"/>
                  </a:cubicBezTo>
                  <a:cubicBezTo>
                    <a:pt x="451" y="623"/>
                    <a:pt x="514" y="602"/>
                    <a:pt x="573" y="553"/>
                  </a:cubicBezTo>
                  <a:lnTo>
                    <a:pt x="661" y="465"/>
                  </a:lnTo>
                  <a:cubicBezTo>
                    <a:pt x="873" y="289"/>
                    <a:pt x="665"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6989096" y="3038563"/>
              <a:ext cx="162082" cy="232000"/>
            </a:xfrm>
            <a:custGeom>
              <a:avLst/>
              <a:gdLst/>
              <a:ahLst/>
              <a:cxnLst/>
              <a:rect l="l" t="t" r="r" b="b"/>
              <a:pathLst>
                <a:path w="1224" h="1752" extrusionOk="0">
                  <a:moveTo>
                    <a:pt x="396" y="1"/>
                  </a:moveTo>
                  <a:cubicBezTo>
                    <a:pt x="202" y="1"/>
                    <a:pt x="0" y="199"/>
                    <a:pt x="158" y="420"/>
                  </a:cubicBezTo>
                  <a:cubicBezTo>
                    <a:pt x="247" y="554"/>
                    <a:pt x="336" y="687"/>
                    <a:pt x="425" y="864"/>
                  </a:cubicBezTo>
                  <a:cubicBezTo>
                    <a:pt x="469" y="997"/>
                    <a:pt x="513" y="1130"/>
                    <a:pt x="558" y="1263"/>
                  </a:cubicBezTo>
                  <a:cubicBezTo>
                    <a:pt x="469" y="1441"/>
                    <a:pt x="558" y="1663"/>
                    <a:pt x="780" y="1751"/>
                  </a:cubicBezTo>
                  <a:cubicBezTo>
                    <a:pt x="868" y="1751"/>
                    <a:pt x="1001" y="1707"/>
                    <a:pt x="1090" y="1618"/>
                  </a:cubicBezTo>
                  <a:cubicBezTo>
                    <a:pt x="1223" y="1397"/>
                    <a:pt x="1090" y="1086"/>
                    <a:pt x="1001" y="864"/>
                  </a:cubicBezTo>
                  <a:cubicBezTo>
                    <a:pt x="913" y="598"/>
                    <a:pt x="780" y="332"/>
                    <a:pt x="602" y="110"/>
                  </a:cubicBezTo>
                  <a:cubicBezTo>
                    <a:pt x="551" y="33"/>
                    <a:pt x="474"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6811786" y="4040056"/>
              <a:ext cx="121959" cy="256100"/>
            </a:xfrm>
            <a:custGeom>
              <a:avLst/>
              <a:gdLst/>
              <a:ahLst/>
              <a:cxnLst/>
              <a:rect l="l" t="t" r="r" b="b"/>
              <a:pathLst>
                <a:path w="921" h="1934" extrusionOk="0">
                  <a:moveTo>
                    <a:pt x="571" y="1"/>
                  </a:moveTo>
                  <a:cubicBezTo>
                    <a:pt x="433" y="1"/>
                    <a:pt x="299" y="89"/>
                    <a:pt x="299" y="267"/>
                  </a:cubicBezTo>
                  <a:cubicBezTo>
                    <a:pt x="388" y="666"/>
                    <a:pt x="299" y="1110"/>
                    <a:pt x="122" y="1509"/>
                  </a:cubicBezTo>
                  <a:cubicBezTo>
                    <a:pt x="1" y="1721"/>
                    <a:pt x="190" y="1934"/>
                    <a:pt x="379" y="1934"/>
                  </a:cubicBezTo>
                  <a:cubicBezTo>
                    <a:pt x="466" y="1934"/>
                    <a:pt x="554" y="1888"/>
                    <a:pt x="610" y="1775"/>
                  </a:cubicBezTo>
                  <a:cubicBezTo>
                    <a:pt x="832" y="1332"/>
                    <a:pt x="921" y="799"/>
                    <a:pt x="876" y="267"/>
                  </a:cubicBezTo>
                  <a:cubicBezTo>
                    <a:pt x="854" y="89"/>
                    <a:pt x="710"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6658973" y="2916340"/>
              <a:ext cx="161685" cy="149237"/>
            </a:xfrm>
            <a:custGeom>
              <a:avLst/>
              <a:gdLst/>
              <a:ahLst/>
              <a:cxnLst/>
              <a:rect l="l" t="t" r="r" b="b"/>
              <a:pathLst>
                <a:path w="1221" h="1127" extrusionOk="0">
                  <a:moveTo>
                    <a:pt x="363" y="0"/>
                  </a:moveTo>
                  <a:cubicBezTo>
                    <a:pt x="135" y="0"/>
                    <a:pt x="0" y="362"/>
                    <a:pt x="256" y="545"/>
                  </a:cubicBezTo>
                  <a:cubicBezTo>
                    <a:pt x="389" y="634"/>
                    <a:pt x="522" y="811"/>
                    <a:pt x="610" y="988"/>
                  </a:cubicBezTo>
                  <a:cubicBezTo>
                    <a:pt x="666" y="1086"/>
                    <a:pt x="753" y="1127"/>
                    <a:pt x="840" y="1127"/>
                  </a:cubicBezTo>
                  <a:cubicBezTo>
                    <a:pt x="1029" y="1127"/>
                    <a:pt x="1220" y="935"/>
                    <a:pt x="1098" y="722"/>
                  </a:cubicBezTo>
                  <a:cubicBezTo>
                    <a:pt x="965" y="456"/>
                    <a:pt x="744" y="234"/>
                    <a:pt x="522" y="57"/>
                  </a:cubicBezTo>
                  <a:cubicBezTo>
                    <a:pt x="466" y="17"/>
                    <a:pt x="413"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6740279" y="2826427"/>
              <a:ext cx="111498" cy="80379"/>
            </a:xfrm>
            <a:custGeom>
              <a:avLst/>
              <a:gdLst/>
              <a:ahLst/>
              <a:cxnLst/>
              <a:rect l="l" t="t" r="r" b="b"/>
              <a:pathLst>
                <a:path w="842" h="607" extrusionOk="0">
                  <a:moveTo>
                    <a:pt x="391" y="0"/>
                  </a:moveTo>
                  <a:cubicBezTo>
                    <a:pt x="179" y="0"/>
                    <a:pt x="1" y="262"/>
                    <a:pt x="174" y="470"/>
                  </a:cubicBezTo>
                  <a:cubicBezTo>
                    <a:pt x="218" y="470"/>
                    <a:pt x="218" y="514"/>
                    <a:pt x="263" y="558"/>
                  </a:cubicBezTo>
                  <a:cubicBezTo>
                    <a:pt x="313" y="592"/>
                    <a:pt x="366" y="606"/>
                    <a:pt x="419" y="606"/>
                  </a:cubicBezTo>
                  <a:cubicBezTo>
                    <a:pt x="642" y="606"/>
                    <a:pt x="842" y="339"/>
                    <a:pt x="662" y="159"/>
                  </a:cubicBezTo>
                  <a:lnTo>
                    <a:pt x="573" y="70"/>
                  </a:lnTo>
                  <a:cubicBezTo>
                    <a:pt x="515" y="21"/>
                    <a:pt x="452"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6459284" y="2158368"/>
              <a:ext cx="237164" cy="183799"/>
            </a:xfrm>
            <a:custGeom>
              <a:avLst/>
              <a:gdLst/>
              <a:ahLst/>
              <a:cxnLst/>
              <a:rect l="l" t="t" r="r" b="b"/>
              <a:pathLst>
                <a:path w="1791" h="1388" extrusionOk="0">
                  <a:moveTo>
                    <a:pt x="386" y="1"/>
                  </a:moveTo>
                  <a:cubicBezTo>
                    <a:pt x="134" y="1"/>
                    <a:pt x="0" y="355"/>
                    <a:pt x="255" y="501"/>
                  </a:cubicBezTo>
                  <a:cubicBezTo>
                    <a:pt x="610" y="723"/>
                    <a:pt x="921" y="989"/>
                    <a:pt x="1187" y="1300"/>
                  </a:cubicBezTo>
                  <a:cubicBezTo>
                    <a:pt x="1249" y="1361"/>
                    <a:pt x="1318" y="1387"/>
                    <a:pt x="1384" y="1387"/>
                  </a:cubicBezTo>
                  <a:cubicBezTo>
                    <a:pt x="1603" y="1387"/>
                    <a:pt x="1790" y="1105"/>
                    <a:pt x="1586" y="900"/>
                  </a:cubicBezTo>
                  <a:cubicBezTo>
                    <a:pt x="1320" y="545"/>
                    <a:pt x="965" y="235"/>
                    <a:pt x="566" y="57"/>
                  </a:cubicBezTo>
                  <a:cubicBezTo>
                    <a:pt x="502" y="17"/>
                    <a:pt x="441"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6545224" y="2074546"/>
              <a:ext cx="141425" cy="90708"/>
            </a:xfrm>
            <a:custGeom>
              <a:avLst/>
              <a:gdLst/>
              <a:ahLst/>
              <a:cxnLst/>
              <a:rect l="l" t="t" r="r" b="b"/>
              <a:pathLst>
                <a:path w="1068" h="685" extrusionOk="0">
                  <a:moveTo>
                    <a:pt x="422" y="0"/>
                  </a:moveTo>
                  <a:cubicBezTo>
                    <a:pt x="169" y="0"/>
                    <a:pt x="0" y="358"/>
                    <a:pt x="272" y="513"/>
                  </a:cubicBezTo>
                  <a:lnTo>
                    <a:pt x="538" y="646"/>
                  </a:lnTo>
                  <a:cubicBezTo>
                    <a:pt x="584" y="672"/>
                    <a:pt x="630" y="684"/>
                    <a:pt x="673" y="684"/>
                  </a:cubicBezTo>
                  <a:cubicBezTo>
                    <a:pt x="915" y="684"/>
                    <a:pt x="1068" y="309"/>
                    <a:pt x="804" y="158"/>
                  </a:cubicBezTo>
                  <a:lnTo>
                    <a:pt x="538" y="25"/>
                  </a:lnTo>
                  <a:cubicBezTo>
                    <a:pt x="498" y="8"/>
                    <a:pt x="459"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817312" y="4171814"/>
              <a:ext cx="369717" cy="191479"/>
            </a:xfrm>
            <a:custGeom>
              <a:avLst/>
              <a:gdLst/>
              <a:ahLst/>
              <a:cxnLst/>
              <a:rect l="l" t="t" r="r" b="b"/>
              <a:pathLst>
                <a:path w="2792" h="1446" extrusionOk="0">
                  <a:moveTo>
                    <a:pt x="2383" y="1"/>
                  </a:moveTo>
                  <a:cubicBezTo>
                    <a:pt x="2325" y="1"/>
                    <a:pt x="2268" y="22"/>
                    <a:pt x="2219" y="70"/>
                  </a:cubicBezTo>
                  <a:cubicBezTo>
                    <a:pt x="1762" y="569"/>
                    <a:pt x="1149" y="873"/>
                    <a:pt x="490" y="873"/>
                  </a:cubicBezTo>
                  <a:cubicBezTo>
                    <a:pt x="445" y="873"/>
                    <a:pt x="401" y="872"/>
                    <a:pt x="356" y="869"/>
                  </a:cubicBezTo>
                  <a:cubicBezTo>
                    <a:pt x="1" y="869"/>
                    <a:pt x="1" y="1446"/>
                    <a:pt x="356" y="1446"/>
                  </a:cubicBezTo>
                  <a:cubicBezTo>
                    <a:pt x="1199" y="1446"/>
                    <a:pt x="2042" y="1091"/>
                    <a:pt x="2618" y="470"/>
                  </a:cubicBezTo>
                  <a:cubicBezTo>
                    <a:pt x="2791" y="262"/>
                    <a:pt x="2587" y="1"/>
                    <a:pt x="2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766065" y="4157248"/>
              <a:ext cx="190552" cy="83027"/>
            </a:xfrm>
            <a:custGeom>
              <a:avLst/>
              <a:gdLst/>
              <a:ahLst/>
              <a:cxnLst/>
              <a:rect l="l" t="t" r="r" b="b"/>
              <a:pathLst>
                <a:path w="1439" h="627" extrusionOk="0">
                  <a:moveTo>
                    <a:pt x="962" y="0"/>
                  </a:moveTo>
                  <a:cubicBezTo>
                    <a:pt x="948" y="0"/>
                    <a:pt x="934" y="1"/>
                    <a:pt x="920" y="3"/>
                  </a:cubicBezTo>
                  <a:lnTo>
                    <a:pt x="299" y="92"/>
                  </a:lnTo>
                  <a:cubicBezTo>
                    <a:pt x="1" y="134"/>
                    <a:pt x="112" y="627"/>
                    <a:pt x="435" y="627"/>
                  </a:cubicBezTo>
                  <a:cubicBezTo>
                    <a:pt x="448" y="627"/>
                    <a:pt x="462" y="626"/>
                    <a:pt x="476" y="624"/>
                  </a:cubicBezTo>
                  <a:lnTo>
                    <a:pt x="1098" y="535"/>
                  </a:lnTo>
                  <a:cubicBezTo>
                    <a:pt x="1438" y="493"/>
                    <a:pt x="1288"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5940727" y="4081238"/>
              <a:ext cx="111762" cy="76539"/>
            </a:xfrm>
            <a:custGeom>
              <a:avLst/>
              <a:gdLst/>
              <a:ahLst/>
              <a:cxnLst/>
              <a:rect l="l" t="t" r="r" b="b"/>
              <a:pathLst>
                <a:path w="844" h="578" extrusionOk="0">
                  <a:moveTo>
                    <a:pt x="400" y="0"/>
                  </a:moveTo>
                  <a:cubicBezTo>
                    <a:pt x="0" y="0"/>
                    <a:pt x="0" y="577"/>
                    <a:pt x="400" y="577"/>
                  </a:cubicBezTo>
                  <a:lnTo>
                    <a:pt x="444" y="577"/>
                  </a:lnTo>
                  <a:cubicBezTo>
                    <a:pt x="843" y="577"/>
                    <a:pt x="843"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6024416" y="4009070"/>
              <a:ext cx="139173" cy="103288"/>
            </a:xfrm>
            <a:custGeom>
              <a:avLst/>
              <a:gdLst/>
              <a:ahLst/>
              <a:cxnLst/>
              <a:rect l="l" t="t" r="r" b="b"/>
              <a:pathLst>
                <a:path w="1051" h="780" extrusionOk="0">
                  <a:moveTo>
                    <a:pt x="707" y="0"/>
                  </a:moveTo>
                  <a:cubicBezTo>
                    <a:pt x="662" y="0"/>
                    <a:pt x="614" y="17"/>
                    <a:pt x="566" y="57"/>
                  </a:cubicBezTo>
                  <a:lnTo>
                    <a:pt x="256" y="235"/>
                  </a:lnTo>
                  <a:cubicBezTo>
                    <a:pt x="0" y="417"/>
                    <a:pt x="135" y="779"/>
                    <a:pt x="388" y="779"/>
                  </a:cubicBezTo>
                  <a:cubicBezTo>
                    <a:pt x="443" y="779"/>
                    <a:pt x="503" y="762"/>
                    <a:pt x="566" y="723"/>
                  </a:cubicBezTo>
                  <a:lnTo>
                    <a:pt x="833" y="501"/>
                  </a:lnTo>
                  <a:cubicBezTo>
                    <a:pt x="1051" y="355"/>
                    <a:pt x="911"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6218279" y="4045485"/>
              <a:ext cx="174927" cy="314100"/>
            </a:xfrm>
            <a:custGeom>
              <a:avLst/>
              <a:gdLst/>
              <a:ahLst/>
              <a:cxnLst/>
              <a:rect l="l" t="t" r="r" b="b"/>
              <a:pathLst>
                <a:path w="1321" h="2372" extrusionOk="0">
                  <a:moveTo>
                    <a:pt x="385" y="0"/>
                  </a:moveTo>
                  <a:cubicBezTo>
                    <a:pt x="195" y="0"/>
                    <a:pt x="0" y="203"/>
                    <a:pt x="123" y="448"/>
                  </a:cubicBezTo>
                  <a:cubicBezTo>
                    <a:pt x="433" y="936"/>
                    <a:pt x="655" y="1557"/>
                    <a:pt x="744" y="2178"/>
                  </a:cubicBezTo>
                  <a:cubicBezTo>
                    <a:pt x="761" y="2314"/>
                    <a:pt x="849" y="2372"/>
                    <a:pt x="952" y="2372"/>
                  </a:cubicBezTo>
                  <a:cubicBezTo>
                    <a:pt x="1117" y="2372"/>
                    <a:pt x="1321" y="2220"/>
                    <a:pt x="1321" y="2001"/>
                  </a:cubicBezTo>
                  <a:cubicBezTo>
                    <a:pt x="1188" y="1335"/>
                    <a:pt x="966" y="714"/>
                    <a:pt x="611" y="137"/>
                  </a:cubicBezTo>
                  <a:cubicBezTo>
                    <a:pt x="556" y="41"/>
                    <a:pt x="471"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6338914" y="3984704"/>
              <a:ext cx="115603" cy="122621"/>
            </a:xfrm>
            <a:custGeom>
              <a:avLst/>
              <a:gdLst/>
              <a:ahLst/>
              <a:cxnLst/>
              <a:rect l="l" t="t" r="r" b="b"/>
              <a:pathLst>
                <a:path w="873" h="926" extrusionOk="0">
                  <a:moveTo>
                    <a:pt x="354" y="1"/>
                  </a:moveTo>
                  <a:cubicBezTo>
                    <a:pt x="177" y="1"/>
                    <a:pt x="1" y="141"/>
                    <a:pt x="55" y="330"/>
                  </a:cubicBezTo>
                  <a:lnTo>
                    <a:pt x="232" y="729"/>
                  </a:lnTo>
                  <a:cubicBezTo>
                    <a:pt x="302" y="868"/>
                    <a:pt x="425" y="925"/>
                    <a:pt x="539" y="925"/>
                  </a:cubicBezTo>
                  <a:cubicBezTo>
                    <a:pt x="717" y="925"/>
                    <a:pt x="873" y="785"/>
                    <a:pt x="765" y="596"/>
                  </a:cubicBezTo>
                  <a:lnTo>
                    <a:pt x="632" y="197"/>
                  </a:lnTo>
                  <a:cubicBezTo>
                    <a:pt x="580" y="58"/>
                    <a:pt x="467"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6401416" y="4140033"/>
              <a:ext cx="108717" cy="79849"/>
            </a:xfrm>
            <a:custGeom>
              <a:avLst/>
              <a:gdLst/>
              <a:ahLst/>
              <a:cxnLst/>
              <a:rect l="l" t="t" r="r" b="b"/>
              <a:pathLst>
                <a:path w="821" h="603" extrusionOk="0">
                  <a:moveTo>
                    <a:pt x="384" y="0"/>
                  </a:moveTo>
                  <a:cubicBezTo>
                    <a:pt x="186" y="0"/>
                    <a:pt x="0" y="274"/>
                    <a:pt x="204" y="444"/>
                  </a:cubicBezTo>
                  <a:lnTo>
                    <a:pt x="248" y="532"/>
                  </a:lnTo>
                  <a:cubicBezTo>
                    <a:pt x="307" y="581"/>
                    <a:pt x="370" y="602"/>
                    <a:pt x="430" y="602"/>
                  </a:cubicBezTo>
                  <a:cubicBezTo>
                    <a:pt x="643" y="602"/>
                    <a:pt x="821" y="341"/>
                    <a:pt x="648" y="133"/>
                  </a:cubicBezTo>
                  <a:lnTo>
                    <a:pt x="559" y="89"/>
                  </a:lnTo>
                  <a:cubicBezTo>
                    <a:pt x="507" y="26"/>
                    <a:pt x="445"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6157366" y="2759819"/>
              <a:ext cx="140365" cy="158904"/>
            </a:xfrm>
            <a:custGeom>
              <a:avLst/>
              <a:gdLst/>
              <a:ahLst/>
              <a:cxnLst/>
              <a:rect l="l" t="t" r="r" b="b"/>
              <a:pathLst>
                <a:path w="1060" h="1200" extrusionOk="0">
                  <a:moveTo>
                    <a:pt x="380" y="1"/>
                  </a:moveTo>
                  <a:cubicBezTo>
                    <a:pt x="195" y="1"/>
                    <a:pt x="1" y="221"/>
                    <a:pt x="95" y="440"/>
                  </a:cubicBezTo>
                  <a:lnTo>
                    <a:pt x="450" y="1061"/>
                  </a:lnTo>
                  <a:cubicBezTo>
                    <a:pt x="520" y="1159"/>
                    <a:pt x="611" y="1200"/>
                    <a:pt x="699" y="1200"/>
                  </a:cubicBezTo>
                  <a:cubicBezTo>
                    <a:pt x="889" y="1200"/>
                    <a:pt x="1059" y="1008"/>
                    <a:pt x="938" y="795"/>
                  </a:cubicBezTo>
                  <a:cubicBezTo>
                    <a:pt x="805" y="573"/>
                    <a:pt x="716" y="351"/>
                    <a:pt x="583" y="130"/>
                  </a:cubicBezTo>
                  <a:cubicBezTo>
                    <a:pt x="531" y="39"/>
                    <a:pt x="456"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6353348" y="2766838"/>
              <a:ext cx="99977" cy="112160"/>
            </a:xfrm>
            <a:custGeom>
              <a:avLst/>
              <a:gdLst/>
              <a:ahLst/>
              <a:cxnLst/>
              <a:rect l="l" t="t" r="r" b="b"/>
              <a:pathLst>
                <a:path w="755" h="847" extrusionOk="0">
                  <a:moveTo>
                    <a:pt x="339" y="1"/>
                  </a:moveTo>
                  <a:cubicBezTo>
                    <a:pt x="169" y="1"/>
                    <a:pt x="0" y="133"/>
                    <a:pt x="79" y="343"/>
                  </a:cubicBezTo>
                  <a:cubicBezTo>
                    <a:pt x="79" y="476"/>
                    <a:pt x="123" y="565"/>
                    <a:pt x="123" y="653"/>
                  </a:cubicBezTo>
                  <a:cubicBezTo>
                    <a:pt x="157" y="789"/>
                    <a:pt x="262" y="847"/>
                    <a:pt x="374" y="847"/>
                  </a:cubicBezTo>
                  <a:cubicBezTo>
                    <a:pt x="556" y="847"/>
                    <a:pt x="755" y="695"/>
                    <a:pt x="700" y="476"/>
                  </a:cubicBezTo>
                  <a:cubicBezTo>
                    <a:pt x="700" y="387"/>
                    <a:pt x="656" y="298"/>
                    <a:pt x="611" y="210"/>
                  </a:cubicBezTo>
                  <a:cubicBezTo>
                    <a:pt x="575" y="64"/>
                    <a:pt x="457" y="1"/>
                    <a:pt x="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6488549" y="3575394"/>
              <a:ext cx="134274" cy="120899"/>
            </a:xfrm>
            <a:custGeom>
              <a:avLst/>
              <a:gdLst/>
              <a:ahLst/>
              <a:cxnLst/>
              <a:rect l="l" t="t" r="r" b="b"/>
              <a:pathLst>
                <a:path w="1014" h="913" extrusionOk="0">
                  <a:moveTo>
                    <a:pt x="630" y="1"/>
                  </a:moveTo>
                  <a:cubicBezTo>
                    <a:pt x="550" y="1"/>
                    <a:pt x="475" y="41"/>
                    <a:pt x="433" y="138"/>
                  </a:cubicBezTo>
                  <a:cubicBezTo>
                    <a:pt x="389" y="271"/>
                    <a:pt x="300" y="360"/>
                    <a:pt x="211" y="448"/>
                  </a:cubicBezTo>
                  <a:cubicBezTo>
                    <a:pt x="0" y="624"/>
                    <a:pt x="208" y="913"/>
                    <a:pt x="436" y="913"/>
                  </a:cubicBezTo>
                  <a:cubicBezTo>
                    <a:pt x="496" y="913"/>
                    <a:pt x="556" y="893"/>
                    <a:pt x="611" y="848"/>
                  </a:cubicBezTo>
                  <a:cubicBezTo>
                    <a:pt x="744" y="759"/>
                    <a:pt x="877" y="581"/>
                    <a:pt x="921" y="448"/>
                  </a:cubicBezTo>
                  <a:cubicBezTo>
                    <a:pt x="1013" y="203"/>
                    <a:pt x="809"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6610507" y="3694969"/>
              <a:ext cx="76539" cy="92562"/>
            </a:xfrm>
            <a:custGeom>
              <a:avLst/>
              <a:gdLst/>
              <a:ahLst/>
              <a:cxnLst/>
              <a:rect l="l" t="t" r="r" b="b"/>
              <a:pathLst>
                <a:path w="578" h="699" extrusionOk="0">
                  <a:moveTo>
                    <a:pt x="289" y="0"/>
                  </a:moveTo>
                  <a:cubicBezTo>
                    <a:pt x="145" y="0"/>
                    <a:pt x="0" y="100"/>
                    <a:pt x="0" y="300"/>
                  </a:cubicBezTo>
                  <a:lnTo>
                    <a:pt x="0" y="433"/>
                  </a:lnTo>
                  <a:cubicBezTo>
                    <a:pt x="0" y="610"/>
                    <a:pt x="145" y="699"/>
                    <a:pt x="289" y="699"/>
                  </a:cubicBezTo>
                  <a:cubicBezTo>
                    <a:pt x="433" y="699"/>
                    <a:pt x="577" y="610"/>
                    <a:pt x="577" y="433"/>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7234" y="4304896"/>
              <a:ext cx="258484" cy="295032"/>
            </a:xfrm>
            <a:custGeom>
              <a:avLst/>
              <a:gdLst/>
              <a:ahLst/>
              <a:cxnLst/>
              <a:rect l="l" t="t" r="r" b="b"/>
              <a:pathLst>
                <a:path w="1952" h="2228" extrusionOk="0">
                  <a:moveTo>
                    <a:pt x="346" y="1"/>
                  </a:moveTo>
                  <a:cubicBezTo>
                    <a:pt x="179" y="1"/>
                    <a:pt x="1" y="135"/>
                    <a:pt x="55" y="352"/>
                  </a:cubicBezTo>
                  <a:cubicBezTo>
                    <a:pt x="277" y="1106"/>
                    <a:pt x="765" y="1728"/>
                    <a:pt x="1430" y="2171"/>
                  </a:cubicBezTo>
                  <a:cubicBezTo>
                    <a:pt x="1486" y="2211"/>
                    <a:pt x="1540" y="2228"/>
                    <a:pt x="1589" y="2228"/>
                  </a:cubicBezTo>
                  <a:cubicBezTo>
                    <a:pt x="1817" y="2228"/>
                    <a:pt x="1952" y="1866"/>
                    <a:pt x="1697" y="1683"/>
                  </a:cubicBezTo>
                  <a:cubicBezTo>
                    <a:pt x="1164" y="1328"/>
                    <a:pt x="809" y="796"/>
                    <a:pt x="587" y="175"/>
                  </a:cubicBezTo>
                  <a:cubicBezTo>
                    <a:pt x="553" y="54"/>
                    <a:pt x="45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558828" y="4576224"/>
              <a:ext cx="76539" cy="80909"/>
            </a:xfrm>
            <a:custGeom>
              <a:avLst/>
              <a:gdLst/>
              <a:ahLst/>
              <a:cxnLst/>
              <a:rect l="l" t="t" r="r" b="b"/>
              <a:pathLst>
                <a:path w="578" h="611" extrusionOk="0">
                  <a:moveTo>
                    <a:pt x="289" y="0"/>
                  </a:moveTo>
                  <a:cubicBezTo>
                    <a:pt x="145" y="0"/>
                    <a:pt x="0" y="100"/>
                    <a:pt x="0" y="300"/>
                  </a:cubicBezTo>
                  <a:lnTo>
                    <a:pt x="0" y="344"/>
                  </a:lnTo>
                  <a:cubicBezTo>
                    <a:pt x="0" y="522"/>
                    <a:pt x="145" y="610"/>
                    <a:pt x="289" y="610"/>
                  </a:cubicBezTo>
                  <a:cubicBezTo>
                    <a:pt x="433" y="610"/>
                    <a:pt x="577" y="522"/>
                    <a:pt x="577" y="344"/>
                  </a:cubicBezTo>
                  <a:lnTo>
                    <a:pt x="577" y="300"/>
                  </a:lnTo>
                  <a:cubicBezTo>
                    <a:pt x="577" y="100"/>
                    <a:pt x="433"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5364568" y="4262786"/>
              <a:ext cx="293972" cy="270137"/>
            </a:xfrm>
            <a:custGeom>
              <a:avLst/>
              <a:gdLst/>
              <a:ahLst/>
              <a:cxnLst/>
              <a:rect l="l" t="t" r="r" b="b"/>
              <a:pathLst>
                <a:path w="2220" h="2040" extrusionOk="0">
                  <a:moveTo>
                    <a:pt x="364" y="1"/>
                  </a:moveTo>
                  <a:cubicBezTo>
                    <a:pt x="183" y="1"/>
                    <a:pt x="0" y="203"/>
                    <a:pt x="92" y="448"/>
                  </a:cubicBezTo>
                  <a:cubicBezTo>
                    <a:pt x="403" y="1114"/>
                    <a:pt x="979" y="1691"/>
                    <a:pt x="1689" y="2001"/>
                  </a:cubicBezTo>
                  <a:cubicBezTo>
                    <a:pt x="1736" y="2028"/>
                    <a:pt x="1782" y="2040"/>
                    <a:pt x="1825" y="2040"/>
                  </a:cubicBezTo>
                  <a:cubicBezTo>
                    <a:pt x="2067" y="2040"/>
                    <a:pt x="2219" y="1671"/>
                    <a:pt x="1956" y="1558"/>
                  </a:cubicBezTo>
                  <a:cubicBezTo>
                    <a:pt x="1334" y="1247"/>
                    <a:pt x="846" y="759"/>
                    <a:pt x="580" y="138"/>
                  </a:cubicBezTo>
                  <a:cubicBezTo>
                    <a:pt x="525" y="42"/>
                    <a:pt x="445"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5471828" y="4240672"/>
              <a:ext cx="127918" cy="80776"/>
            </a:xfrm>
            <a:custGeom>
              <a:avLst/>
              <a:gdLst/>
              <a:ahLst/>
              <a:cxnLst/>
              <a:rect l="l" t="t" r="r" b="b"/>
              <a:pathLst>
                <a:path w="966" h="610" extrusionOk="0">
                  <a:moveTo>
                    <a:pt x="417" y="0"/>
                  </a:moveTo>
                  <a:cubicBezTo>
                    <a:pt x="148" y="0"/>
                    <a:pt x="1" y="376"/>
                    <a:pt x="303" y="527"/>
                  </a:cubicBezTo>
                  <a:lnTo>
                    <a:pt x="436" y="571"/>
                  </a:lnTo>
                  <a:cubicBezTo>
                    <a:pt x="482" y="598"/>
                    <a:pt x="528" y="609"/>
                    <a:pt x="570" y="609"/>
                  </a:cubicBezTo>
                  <a:cubicBezTo>
                    <a:pt x="813" y="609"/>
                    <a:pt x="966" y="234"/>
                    <a:pt x="702" y="83"/>
                  </a:cubicBezTo>
                  <a:lnTo>
                    <a:pt x="569" y="39"/>
                  </a:lnTo>
                  <a:cubicBezTo>
                    <a:pt x="516" y="12"/>
                    <a:pt x="464"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185863"/>
            <a:ext cx="4752975"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352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cience Fiction Day by Slidesgo">
  <a:themeElements>
    <a:clrScheme name="Simple Light">
      <a:dk1>
        <a:srgbClr val="061719"/>
      </a:dk1>
      <a:lt1>
        <a:srgbClr val="0F494D"/>
      </a:lt1>
      <a:dk2>
        <a:srgbClr val="105465"/>
      </a:dk2>
      <a:lt2>
        <a:srgbClr val="96924A"/>
      </a:lt2>
      <a:accent1>
        <a:srgbClr val="C1BF63"/>
      </a:accent1>
      <a:accent2>
        <a:srgbClr val="FEFF97"/>
      </a:accent2>
      <a:accent3>
        <a:srgbClr val="FFFFFF"/>
      </a:accent3>
      <a:accent4>
        <a:srgbClr val="061719"/>
      </a:accent4>
      <a:accent5>
        <a:srgbClr val="0F494D"/>
      </a:accent5>
      <a:accent6>
        <a:srgbClr val="105465"/>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10531</TotalTime>
  <Words>543</Words>
  <Application>Microsoft Office PowerPoint</Application>
  <PresentationFormat>On-screen Show (16:9)</PresentationFormat>
  <Paragraphs>66</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Orbitron</vt:lpstr>
      <vt:lpstr>Barlow</vt:lpstr>
      <vt:lpstr>Wingdings</vt:lpstr>
      <vt:lpstr>Science Fiction Day by Slidesgo</vt:lpstr>
      <vt:lpstr>Read Write Create</vt:lpstr>
      <vt:lpstr>Success Criteria</vt:lpstr>
      <vt:lpstr>Quick Vocab Quiz</vt:lpstr>
      <vt:lpstr>Purpose and Outcome</vt:lpstr>
      <vt:lpstr>Chapter 8</vt:lpstr>
      <vt:lpstr>Recap: </vt:lpstr>
      <vt:lpstr>What is a post modifier?</vt:lpstr>
      <vt:lpstr>Recap: Simile</vt:lpstr>
      <vt:lpstr>Complete the sheet:</vt:lpstr>
      <vt:lpstr>Class Discussion: </vt:lpstr>
      <vt:lpstr>Ideas collector:</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Write Create</dc:title>
  <dc:creator>DeskPup</dc:creator>
  <cp:lastModifiedBy>DeskPup</cp:lastModifiedBy>
  <cp:revision>94</cp:revision>
  <dcterms:modified xsi:type="dcterms:W3CDTF">2023-04-23T21:42:33Z</dcterms:modified>
</cp:coreProperties>
</file>